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RNEY, SANDRA" userId="a7b8dae1-78f6-4179-a08d-bbd071876906" providerId="ADAL" clId="{19567BAB-E865-4EFC-8878-F8466352AFB9}"/>
    <pc:docChg chg="custSel modSld">
      <pc:chgData name="VARNEY, SANDRA" userId="a7b8dae1-78f6-4179-a08d-bbd071876906" providerId="ADAL" clId="{19567BAB-E865-4EFC-8878-F8466352AFB9}" dt="2020-01-27T16:26:06.868" v="0" actId="313"/>
      <pc:docMkLst>
        <pc:docMk/>
      </pc:docMkLst>
      <pc:sldChg chg="modSp">
        <pc:chgData name="VARNEY, SANDRA" userId="a7b8dae1-78f6-4179-a08d-bbd071876906" providerId="ADAL" clId="{19567BAB-E865-4EFC-8878-F8466352AFB9}" dt="2020-01-27T16:26:06.868" v="0" actId="313"/>
        <pc:sldMkLst>
          <pc:docMk/>
          <pc:sldMk cId="1504015904" sldId="268"/>
        </pc:sldMkLst>
        <pc:spChg chg="mod">
          <ac:chgData name="VARNEY, SANDRA" userId="a7b8dae1-78f6-4179-a08d-bbd071876906" providerId="ADAL" clId="{19567BAB-E865-4EFC-8878-F8466352AFB9}" dt="2020-01-27T16:26:06.868" v="0" actId="313"/>
          <ac:spMkLst>
            <pc:docMk/>
            <pc:sldMk cId="1504015904" sldId="268"/>
            <ac:spMk id="5" creationId="{E1D62FDB-FD57-4E9C-8343-681BD96A34A2}"/>
          </ac:spMkLst>
        </pc:spChg>
      </pc:sldChg>
    </pc:docChg>
  </pc:docChgLst>
  <pc:docChgLst>
    <pc:chgData name="VARNEY, SANDRA" userId="a7b8dae1-78f6-4179-a08d-bbd071876906" providerId="ADAL" clId="{C36B6682-EB0B-4B49-8E57-DE15047B75B9}"/>
    <pc:docChg chg="undo custSel modSld">
      <pc:chgData name="VARNEY, SANDRA" userId="a7b8dae1-78f6-4179-a08d-bbd071876906" providerId="ADAL" clId="{C36B6682-EB0B-4B49-8E57-DE15047B75B9}" dt="2020-01-07T16:35:07.557" v="3587" actId="313"/>
      <pc:docMkLst>
        <pc:docMk/>
      </pc:docMkLst>
      <pc:sldChg chg="modSp">
        <pc:chgData name="VARNEY, SANDRA" userId="a7b8dae1-78f6-4179-a08d-bbd071876906" providerId="ADAL" clId="{C36B6682-EB0B-4B49-8E57-DE15047B75B9}" dt="2020-01-07T15:51:09.598" v="133" actId="20577"/>
        <pc:sldMkLst>
          <pc:docMk/>
          <pc:sldMk cId="3203833488" sldId="257"/>
        </pc:sldMkLst>
        <pc:spChg chg="mod">
          <ac:chgData name="VARNEY, SANDRA" userId="a7b8dae1-78f6-4179-a08d-bbd071876906" providerId="ADAL" clId="{C36B6682-EB0B-4B49-8E57-DE15047B75B9}" dt="2020-01-07T15:51:09.598" v="133" actId="20577"/>
          <ac:spMkLst>
            <pc:docMk/>
            <pc:sldMk cId="3203833488" sldId="257"/>
            <ac:spMk id="3" creationId="{9ED267F9-EC06-482E-8683-31AD0C71727B}"/>
          </ac:spMkLst>
        </pc:spChg>
      </pc:sldChg>
      <pc:sldChg chg="modSp">
        <pc:chgData name="VARNEY, SANDRA" userId="a7b8dae1-78f6-4179-a08d-bbd071876906" providerId="ADAL" clId="{C36B6682-EB0B-4B49-8E57-DE15047B75B9}" dt="2020-01-07T16:20:36.664" v="2572" actId="20577"/>
        <pc:sldMkLst>
          <pc:docMk/>
          <pc:sldMk cId="1825038898" sldId="264"/>
        </pc:sldMkLst>
        <pc:spChg chg="mod">
          <ac:chgData name="VARNEY, SANDRA" userId="a7b8dae1-78f6-4179-a08d-bbd071876906" providerId="ADAL" clId="{C36B6682-EB0B-4B49-8E57-DE15047B75B9}" dt="2020-01-07T16:20:07.882" v="2565" actId="20577"/>
          <ac:spMkLst>
            <pc:docMk/>
            <pc:sldMk cId="1825038898" sldId="264"/>
            <ac:spMk id="3" creationId="{4D2BBEF2-FD61-4225-B10D-336F424976D7}"/>
          </ac:spMkLst>
        </pc:spChg>
        <pc:spChg chg="mod">
          <ac:chgData name="VARNEY, SANDRA" userId="a7b8dae1-78f6-4179-a08d-bbd071876906" providerId="ADAL" clId="{C36B6682-EB0B-4B49-8E57-DE15047B75B9}" dt="2020-01-07T16:20:36.664" v="2572" actId="20577"/>
          <ac:spMkLst>
            <pc:docMk/>
            <pc:sldMk cId="1825038898" sldId="264"/>
            <ac:spMk id="5" creationId="{E1D62FDB-FD57-4E9C-8343-681BD96A34A2}"/>
          </ac:spMkLst>
        </pc:spChg>
      </pc:sldChg>
      <pc:sldChg chg="modSp">
        <pc:chgData name="VARNEY, SANDRA" userId="a7b8dae1-78f6-4179-a08d-bbd071876906" providerId="ADAL" clId="{C36B6682-EB0B-4B49-8E57-DE15047B75B9}" dt="2020-01-07T16:21:57.701" v="2593" actId="14100"/>
        <pc:sldMkLst>
          <pc:docMk/>
          <pc:sldMk cId="2447005336" sldId="265"/>
        </pc:sldMkLst>
        <pc:spChg chg="mod">
          <ac:chgData name="VARNEY, SANDRA" userId="a7b8dae1-78f6-4179-a08d-bbd071876906" providerId="ADAL" clId="{C36B6682-EB0B-4B49-8E57-DE15047B75B9}" dt="2020-01-07T16:21:09.082" v="2582" actId="255"/>
          <ac:spMkLst>
            <pc:docMk/>
            <pc:sldMk cId="2447005336" sldId="265"/>
            <ac:spMk id="3" creationId="{4D2BBEF2-FD61-4225-B10D-336F424976D7}"/>
          </ac:spMkLst>
        </pc:spChg>
        <pc:spChg chg="mod">
          <ac:chgData name="VARNEY, SANDRA" userId="a7b8dae1-78f6-4179-a08d-bbd071876906" providerId="ADAL" clId="{C36B6682-EB0B-4B49-8E57-DE15047B75B9}" dt="2020-01-07T16:21:57.701" v="2593" actId="14100"/>
          <ac:spMkLst>
            <pc:docMk/>
            <pc:sldMk cId="2447005336" sldId="265"/>
            <ac:spMk id="5" creationId="{E1D62FDB-FD57-4E9C-8343-681BD96A34A2}"/>
          </ac:spMkLst>
        </pc:spChg>
      </pc:sldChg>
      <pc:sldChg chg="modSp">
        <pc:chgData name="VARNEY, SANDRA" userId="a7b8dae1-78f6-4179-a08d-bbd071876906" providerId="ADAL" clId="{C36B6682-EB0B-4B49-8E57-DE15047B75B9}" dt="2020-01-07T16:22:51.310" v="2608" actId="1076"/>
        <pc:sldMkLst>
          <pc:docMk/>
          <pc:sldMk cId="2082428331" sldId="266"/>
        </pc:sldMkLst>
        <pc:spChg chg="mod">
          <ac:chgData name="VARNEY, SANDRA" userId="a7b8dae1-78f6-4179-a08d-bbd071876906" providerId="ADAL" clId="{C36B6682-EB0B-4B49-8E57-DE15047B75B9}" dt="2020-01-07T16:22:21.328" v="2601"/>
          <ac:spMkLst>
            <pc:docMk/>
            <pc:sldMk cId="2082428331" sldId="266"/>
            <ac:spMk id="3" creationId="{4D2BBEF2-FD61-4225-B10D-336F424976D7}"/>
          </ac:spMkLst>
        </pc:spChg>
        <pc:spChg chg="mod">
          <ac:chgData name="VARNEY, SANDRA" userId="a7b8dae1-78f6-4179-a08d-bbd071876906" providerId="ADAL" clId="{C36B6682-EB0B-4B49-8E57-DE15047B75B9}" dt="2020-01-07T16:22:51.310" v="2608" actId="1076"/>
          <ac:spMkLst>
            <pc:docMk/>
            <pc:sldMk cId="2082428331" sldId="266"/>
            <ac:spMk id="5" creationId="{E1D62FDB-FD57-4E9C-8343-681BD96A34A2}"/>
          </ac:spMkLst>
        </pc:spChg>
      </pc:sldChg>
      <pc:sldChg chg="modSp">
        <pc:chgData name="VARNEY, SANDRA" userId="a7b8dae1-78f6-4179-a08d-bbd071876906" providerId="ADAL" clId="{C36B6682-EB0B-4B49-8E57-DE15047B75B9}" dt="2020-01-07T16:25:28.320" v="2890" actId="20577"/>
        <pc:sldMkLst>
          <pc:docMk/>
          <pc:sldMk cId="3712497964" sldId="267"/>
        </pc:sldMkLst>
        <pc:spChg chg="mod">
          <ac:chgData name="VARNEY, SANDRA" userId="a7b8dae1-78f6-4179-a08d-bbd071876906" providerId="ADAL" clId="{C36B6682-EB0B-4B49-8E57-DE15047B75B9}" dt="2020-01-07T16:24:46.252" v="2779" actId="1076"/>
          <ac:spMkLst>
            <pc:docMk/>
            <pc:sldMk cId="3712497964" sldId="267"/>
            <ac:spMk id="3" creationId="{4D2BBEF2-FD61-4225-B10D-336F424976D7}"/>
          </ac:spMkLst>
        </pc:spChg>
        <pc:spChg chg="mod">
          <ac:chgData name="VARNEY, SANDRA" userId="a7b8dae1-78f6-4179-a08d-bbd071876906" providerId="ADAL" clId="{C36B6682-EB0B-4B49-8E57-DE15047B75B9}" dt="2020-01-07T16:25:28.320" v="2890" actId="20577"/>
          <ac:spMkLst>
            <pc:docMk/>
            <pc:sldMk cId="3712497964" sldId="267"/>
            <ac:spMk id="5" creationId="{E1D62FDB-FD57-4E9C-8343-681BD96A34A2}"/>
          </ac:spMkLst>
        </pc:spChg>
      </pc:sldChg>
      <pc:sldChg chg="modSp">
        <pc:chgData name="VARNEY, SANDRA" userId="a7b8dae1-78f6-4179-a08d-bbd071876906" providerId="ADAL" clId="{C36B6682-EB0B-4B49-8E57-DE15047B75B9}" dt="2020-01-07T16:35:07.557" v="3587" actId="313"/>
        <pc:sldMkLst>
          <pc:docMk/>
          <pc:sldMk cId="1504015904" sldId="268"/>
        </pc:sldMkLst>
        <pc:spChg chg="mod">
          <ac:chgData name="VARNEY, SANDRA" userId="a7b8dae1-78f6-4179-a08d-bbd071876906" providerId="ADAL" clId="{C36B6682-EB0B-4B49-8E57-DE15047B75B9}" dt="2020-01-07T16:35:07.557" v="3587" actId="313"/>
          <ac:spMkLst>
            <pc:docMk/>
            <pc:sldMk cId="1504015904" sldId="268"/>
            <ac:spMk id="5" creationId="{E1D62FDB-FD57-4E9C-8343-681BD96A34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0C8-8784-4DAD-BE64-1405A642D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585F4-78E3-44C7-91B9-3723782D5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29B3A-DCEE-4D0D-9811-C96471B0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5D398-AB65-49E5-A17F-40E0FE4E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418C0-0326-4393-8F0D-D1D64F4B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7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C77B-87A4-46E2-AA33-A4021751F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2AC26-A76E-43CB-9348-0FCC3D48F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A19A6-2F22-44FF-A94F-6A8E93E2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41D9-9CC7-43FC-8AD7-ACDFC33E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E0AAE-5293-4046-AE41-5292A51E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F7BB52-C7A0-4D5F-95F9-3BD732E1E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27251-AEE0-4C78-8ADA-C3910690E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C2F12-AC2C-4705-AD10-E99BE958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AC14C-2E8D-4697-964D-2DE801F2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668D7-B7A8-482E-A97E-6310F2839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1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D4F17-03AD-4F5A-8F7E-E4BEF6261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6DA7D-FB4D-4330-9C38-578A91BE1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CEDE9-4485-49AF-9ACB-977E0821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4428E-FC22-409B-B2AE-A70220188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2A988-DCDD-47D7-886E-3DA575D0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2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DE77-61EC-4539-ACDE-837B0813A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12E45-DCAF-492E-99AD-B451039B8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A818-A375-4AA7-9260-BFB0DA00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B956E-C88B-47B2-8863-30C69E47F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2286C-67EA-41BE-B2A3-85405FD3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2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96C49-64BD-440A-8F4A-41A81D98F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2D95B-5FEA-42C6-AF8C-C213F2FC7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9A2F8-03B0-4A7D-9D52-809CD2F00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8520B-511D-45DE-9C06-58A59038C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E0B4C-057D-4F40-BE36-DE19A5AB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91660-F31F-4BA1-9BF4-1EEDA0837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5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BD27-9254-4AC5-B369-17918B780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492F0-EF45-4C79-9420-586FB94FC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88F5E-9C4E-4DFA-A61E-92FC3C334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1CE25D-0F00-4262-BFFC-92FC8FF24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9F1A1-480B-47BE-8605-49EB022AF4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6098B-751C-4298-A847-9D046464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14F3C-B030-4B07-A82D-FFEAEE44D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BC7164-2F15-4690-ABDC-CD1BA243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5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70FE-9316-4F03-AD74-02CCCA60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248DA2-147B-4C5D-9126-9EB91DF0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0DD99-06D8-4C55-B666-945FF56A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C66C7-F0B8-4BD4-974C-8EDB976AF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9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F7AABB-93F2-45CF-9E02-DD018CDF4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968D8-3F9B-47BF-A729-314C37C2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0F478-7AD8-48BF-B2BC-2AFCC4E09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1E156-45AD-4D40-9B6C-77A7B6A91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D8441-4887-49AD-B61D-93A922EA8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8CF4B-3E19-4145-AB4E-E24FF068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4857C-5389-454F-9821-27D0A874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299A-B04B-4FB6-B11E-44AD2697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434A5-B4F2-4461-8A49-385CBFFC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2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1815E-FC0B-4921-9681-57C70856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B5059-7EB5-4261-AED3-59D187BBE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F3A77-A3E4-4750-A173-FAF20B663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4F6AA-CC43-4D68-8B19-BF22F7EB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330C1-EF3E-4E59-BBFE-A2B5A3149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5D3F9-6943-48F5-B996-E714C92BB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2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46AF49-BFAA-48A0-B088-92BAD02E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E435C-6006-44D1-AAA0-CBE3C0712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8DE4F-C7AF-44E0-939B-D86AE5A7A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1D5CB-7402-4F79-8545-BDD48E5DEA7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5CA29-370D-43AA-A9A2-E38FBA977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6281C-436C-4A67-95C7-AB1B39CB1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7B1EC-0674-4BCD-AB8B-2B6C166DA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267F9-EC06-482E-8683-31AD0C71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9569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dirty="0">
                <a:solidFill>
                  <a:srgbClr val="01555A"/>
                </a:solidFill>
              </a:rPr>
              <a:t>179 Registered “Appreciating Academic Advisor” Cards</a:t>
            </a:r>
          </a:p>
          <a:p>
            <a:pPr marL="0" indent="0">
              <a:buNone/>
            </a:pPr>
            <a:endParaRPr lang="en-US" sz="1200" dirty="0"/>
          </a:p>
          <a:p>
            <a:pPr marL="0" indent="0" algn="r">
              <a:buNone/>
            </a:pPr>
            <a:r>
              <a:rPr lang="en-US" sz="6600" dirty="0">
                <a:solidFill>
                  <a:srgbClr val="C00000"/>
                </a:solidFill>
              </a:rPr>
              <a:t>80</a:t>
            </a:r>
            <a:r>
              <a:rPr lang="en-US" sz="4000" dirty="0">
                <a:solidFill>
                  <a:srgbClr val="C00000"/>
                </a:solidFill>
              </a:rPr>
              <a:t> Academic Advisors Recognized </a:t>
            </a:r>
            <a:r>
              <a:rPr lang="en-US" sz="3200" dirty="0">
                <a:solidFill>
                  <a:srgbClr val="01555A"/>
                </a:solidFill>
              </a:rPr>
              <a:t>August – December 2019</a:t>
            </a:r>
          </a:p>
          <a:p>
            <a:pPr marL="0" indent="0" algn="r">
              <a:buNone/>
            </a:pPr>
            <a:endParaRPr lang="en-US" sz="1200" dirty="0">
              <a:solidFill>
                <a:srgbClr val="01555A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1555A"/>
                </a:solidFill>
              </a:rPr>
              <a:t>167 Students Recognized their Academic Advisor</a:t>
            </a:r>
            <a:br>
              <a:rPr lang="en-US" sz="3200" dirty="0">
                <a:solidFill>
                  <a:srgbClr val="01555A"/>
                </a:solidFill>
              </a:rPr>
            </a:br>
            <a:endParaRPr lang="en-US" sz="3200" dirty="0">
              <a:solidFill>
                <a:srgbClr val="01555A"/>
              </a:solidFill>
            </a:endParaRPr>
          </a:p>
          <a:p>
            <a:pPr marL="0" indent="0" algn="ctr">
              <a:buNone/>
            </a:pPr>
            <a:r>
              <a:rPr lang="en-US" i="1" dirty="0"/>
              <a:t>“Thank you for always responding in a timely manner, always providing useful resources, and ensuring that I am on track to succeed.”</a:t>
            </a:r>
            <a:r>
              <a:rPr lang="en-US" dirty="0"/>
              <a:t>- Student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74139F-2565-436C-8B35-4C3411DEF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3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6C68C6-E157-4906-B4F6-BA7262C4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8" cy="76347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1555A"/>
                </a:solidFill>
              </a:rPr>
              <a:t>Congratulations to All Appreciated Advisors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BEF2-FD61-4225-B10D-336F42497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763480"/>
            <a:ext cx="6019800" cy="4474346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Rachel Acosta, College of Information and Communications</a:t>
            </a:r>
          </a:p>
          <a:p>
            <a:r>
              <a:rPr lang="en-US" sz="2200" dirty="0"/>
              <a:t>Katherine </a:t>
            </a:r>
            <a:r>
              <a:rPr lang="en-US" sz="2200" dirty="0" err="1"/>
              <a:t>Anastes</a:t>
            </a:r>
            <a:r>
              <a:rPr lang="en-US" sz="2200" dirty="0"/>
              <a:t>, Economics (CAS)</a:t>
            </a:r>
          </a:p>
          <a:p>
            <a:r>
              <a:rPr lang="en-US" sz="2200" dirty="0"/>
              <a:t>Roslyn  </a:t>
            </a:r>
            <a:r>
              <a:rPr lang="en-US" sz="2200" dirty="0" err="1"/>
              <a:t>Ancrum</a:t>
            </a:r>
            <a:r>
              <a:rPr lang="en-US" sz="2200" dirty="0"/>
              <a:t>, School of Public Health</a:t>
            </a:r>
          </a:p>
          <a:p>
            <a:r>
              <a:rPr lang="en-US" sz="2200" dirty="0"/>
              <a:t>Kim Anthony, HRSM</a:t>
            </a:r>
          </a:p>
          <a:p>
            <a:r>
              <a:rPr lang="en-US" sz="2200" dirty="0"/>
              <a:t>Sarah Barnett, Honors College</a:t>
            </a:r>
          </a:p>
          <a:p>
            <a:r>
              <a:rPr lang="en-US" sz="2200" dirty="0"/>
              <a:t>Valeria Bates, HRSM</a:t>
            </a:r>
          </a:p>
          <a:p>
            <a:r>
              <a:rPr lang="en-US" sz="2200" dirty="0"/>
              <a:t>Kate Blanton, SPTE</a:t>
            </a:r>
          </a:p>
          <a:p>
            <a:r>
              <a:rPr lang="en-US" sz="2200" dirty="0"/>
              <a:t>Rebecca Boyd, School of Visual Art and Design</a:t>
            </a:r>
          </a:p>
          <a:p>
            <a:r>
              <a:rPr lang="en-US" sz="2200" dirty="0"/>
              <a:t>Caitlyn Brockington, Psychology </a:t>
            </a:r>
          </a:p>
          <a:p>
            <a:r>
              <a:rPr lang="en-US" sz="2200" dirty="0" err="1"/>
              <a:t>Avette</a:t>
            </a:r>
            <a:r>
              <a:rPr lang="en-US" sz="2200" dirty="0"/>
              <a:t> Brown, Biology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D62FDB-FD57-4E9C-8343-681BD96A3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763480"/>
            <a:ext cx="6096001" cy="4394447"/>
          </a:xfrm>
        </p:spPr>
        <p:txBody>
          <a:bodyPr>
            <a:noAutofit/>
          </a:bodyPr>
          <a:lstStyle/>
          <a:p>
            <a:r>
              <a:rPr lang="en-US" sz="2200" dirty="0"/>
              <a:t>Bill Brown, College of Engineering and Computing</a:t>
            </a:r>
          </a:p>
          <a:p>
            <a:r>
              <a:rPr lang="en-US" sz="2200" dirty="0"/>
              <a:t>Michael Burgos, College of Education</a:t>
            </a:r>
          </a:p>
          <a:p>
            <a:r>
              <a:rPr lang="en-US" sz="2200" dirty="0"/>
              <a:t>Katy Caulder, Biology</a:t>
            </a:r>
          </a:p>
          <a:p>
            <a:r>
              <a:rPr lang="en-US" sz="2200" dirty="0"/>
              <a:t>Kimberly Chamberlain, HRSM</a:t>
            </a:r>
          </a:p>
          <a:p>
            <a:r>
              <a:rPr lang="en-US" sz="2200" dirty="0"/>
              <a:t>Chelsea Church, College of Arts and Sciences</a:t>
            </a:r>
          </a:p>
          <a:p>
            <a:r>
              <a:rPr lang="en-US" sz="2200" dirty="0"/>
              <a:t>Daniele </a:t>
            </a:r>
            <a:r>
              <a:rPr lang="en-US" sz="2200" dirty="0" err="1"/>
              <a:t>Coriale</a:t>
            </a:r>
            <a:r>
              <a:rPr lang="en-US" sz="2200" dirty="0"/>
              <a:t>, English</a:t>
            </a:r>
          </a:p>
          <a:p>
            <a:r>
              <a:rPr lang="en-US" sz="2200" dirty="0"/>
              <a:t>Sara Corwin, School of Public Health</a:t>
            </a:r>
          </a:p>
          <a:p>
            <a:r>
              <a:rPr lang="en-US" sz="2200" dirty="0"/>
              <a:t>Barbara Cuevas, Exercise Science</a:t>
            </a:r>
          </a:p>
          <a:p>
            <a:r>
              <a:rPr lang="en-US" sz="2200" dirty="0"/>
              <a:t>Amanda Davalos, College of Pharmacy</a:t>
            </a:r>
          </a:p>
          <a:p>
            <a:r>
              <a:rPr lang="en-US" sz="2000" dirty="0"/>
              <a:t>Hanna </a:t>
            </a:r>
            <a:r>
              <a:rPr lang="en-US" sz="2000" dirty="0" err="1"/>
              <a:t>DeBruhl</a:t>
            </a:r>
            <a:r>
              <a:rPr lang="en-US" sz="2000" dirty="0"/>
              <a:t>, Exploratory Advising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7F2033-881F-4028-BAC9-F45B16AF7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7826"/>
            <a:ext cx="12192000" cy="16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3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6C68C6-E157-4906-B4F6-BA7262C4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1998" cy="72796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1555A"/>
                </a:solidFill>
              </a:rPr>
              <a:t>Congratulations to All Appreciated Advisors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BEF2-FD61-4225-B10D-336F42497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834499"/>
            <a:ext cx="5779364" cy="4323428"/>
          </a:xfrm>
        </p:spPr>
        <p:txBody>
          <a:bodyPr>
            <a:normAutofit/>
          </a:bodyPr>
          <a:lstStyle/>
          <a:p>
            <a:r>
              <a:rPr lang="en-US" sz="2200" dirty="0"/>
              <a:t>Nicole Dickens, School of Business</a:t>
            </a:r>
          </a:p>
          <a:p>
            <a:r>
              <a:rPr lang="en-US" sz="2200" dirty="0"/>
              <a:t>Ellyn </a:t>
            </a:r>
            <a:r>
              <a:rPr lang="en-US" sz="2200" dirty="0" err="1"/>
              <a:t>Domanico</a:t>
            </a:r>
            <a:r>
              <a:rPr lang="en-US" sz="2200" dirty="0"/>
              <a:t>, School of Business</a:t>
            </a:r>
          </a:p>
          <a:p>
            <a:r>
              <a:rPr lang="en-US" sz="2200" dirty="0"/>
              <a:t>Kyle </a:t>
            </a:r>
            <a:r>
              <a:rPr lang="en-US" sz="2200" dirty="0" err="1"/>
              <a:t>Elekwa</a:t>
            </a:r>
            <a:r>
              <a:rPr lang="en-US" sz="2200" dirty="0"/>
              <a:t>, HRSM</a:t>
            </a:r>
          </a:p>
          <a:p>
            <a:r>
              <a:rPr lang="en-US" sz="2200" dirty="0"/>
              <a:t>Chandler Fogle, Exercise Science</a:t>
            </a:r>
          </a:p>
          <a:p>
            <a:r>
              <a:rPr lang="en-US" sz="2200" dirty="0"/>
              <a:t>Libby Foreman, School of Business</a:t>
            </a:r>
          </a:p>
          <a:p>
            <a:r>
              <a:rPr lang="en-US" sz="2200" dirty="0"/>
              <a:t>Carolina Gamble, HRSM</a:t>
            </a:r>
          </a:p>
          <a:p>
            <a:r>
              <a:rPr lang="en-US" sz="2200" dirty="0"/>
              <a:t>Travis Gardner, Undeclared (CAS)</a:t>
            </a:r>
          </a:p>
          <a:p>
            <a:r>
              <a:rPr lang="en-US" sz="2200" dirty="0"/>
              <a:t>Lori Giordano, College of Arts and Sciences</a:t>
            </a:r>
          </a:p>
          <a:p>
            <a:r>
              <a:rPr lang="en-US" sz="2200" dirty="0"/>
              <a:t>Brittain Goff, School of Business</a:t>
            </a:r>
          </a:p>
          <a:p>
            <a:r>
              <a:rPr lang="en-US" sz="2200" dirty="0"/>
              <a:t>Kelsey Grant, College of Arts and Sciences</a:t>
            </a:r>
          </a:p>
          <a:p>
            <a:endParaRPr lang="en-US" sz="2400" dirty="0"/>
          </a:p>
          <a:p>
            <a:endParaRPr lang="en-US" dirty="0"/>
          </a:p>
          <a:p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D62FDB-FD57-4E9C-8343-681BD96A3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9360" y="914397"/>
            <a:ext cx="6412638" cy="4323428"/>
          </a:xfrm>
        </p:spPr>
        <p:txBody>
          <a:bodyPr>
            <a:normAutofit/>
          </a:bodyPr>
          <a:lstStyle/>
          <a:p>
            <a:r>
              <a:rPr lang="en-US" sz="2200" dirty="0"/>
              <a:t>Chris </a:t>
            </a:r>
            <a:r>
              <a:rPr lang="en-US" sz="2200" dirty="0" err="1"/>
              <a:t>Hallum</a:t>
            </a:r>
            <a:r>
              <a:rPr lang="en-US" sz="2200" dirty="0"/>
              <a:t>, Exploratory Advising</a:t>
            </a:r>
          </a:p>
          <a:p>
            <a:r>
              <a:rPr lang="en-US" sz="2200" dirty="0"/>
              <a:t>Allison Harper, Exercise Science</a:t>
            </a:r>
          </a:p>
          <a:p>
            <a:r>
              <a:rPr lang="en-US" sz="2200" dirty="0" err="1"/>
              <a:t>Janai</a:t>
            </a:r>
            <a:r>
              <a:rPr lang="en-US" sz="2200" dirty="0"/>
              <a:t> </a:t>
            </a:r>
            <a:r>
              <a:rPr lang="en-US" sz="2200" dirty="0" err="1"/>
              <a:t>Hawkins-Glenn</a:t>
            </a:r>
            <a:r>
              <a:rPr lang="en-US" sz="2200" dirty="0"/>
              <a:t>, Honors College</a:t>
            </a:r>
          </a:p>
          <a:p>
            <a:r>
              <a:rPr lang="en-US" sz="2200" dirty="0"/>
              <a:t>Demarcus Heller, College of Information and Communications</a:t>
            </a:r>
          </a:p>
          <a:p>
            <a:r>
              <a:rPr lang="en-US" sz="2200" dirty="0"/>
              <a:t>Alexis Hinson, Biology</a:t>
            </a:r>
          </a:p>
          <a:p>
            <a:r>
              <a:rPr lang="en-US" sz="2200" dirty="0"/>
              <a:t>Katia Holiday, School of Business</a:t>
            </a:r>
          </a:p>
          <a:p>
            <a:r>
              <a:rPr lang="en-US" sz="2200" dirty="0" err="1"/>
              <a:t>Josandra</a:t>
            </a:r>
            <a:r>
              <a:rPr lang="en-US" sz="2200" dirty="0"/>
              <a:t> Hughes, School of Public Health</a:t>
            </a:r>
          </a:p>
          <a:p>
            <a:r>
              <a:rPr lang="en-US" sz="2200" dirty="0"/>
              <a:t>Julie Hutt, Honors College</a:t>
            </a:r>
          </a:p>
          <a:p>
            <a:r>
              <a:rPr lang="en-US" sz="2200" dirty="0"/>
              <a:t>Mackenzie King, School of Business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7F2033-881F-4028-BAC9-F45B16AF7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5237825"/>
            <a:ext cx="12192000" cy="16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0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6C68C6-E157-4906-B4F6-BA7262C4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1998" cy="6835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1555A"/>
                </a:solidFill>
              </a:rPr>
              <a:t>Congratulations to All Appreciated Advisors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BEF2-FD61-4225-B10D-336F42497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612559"/>
            <a:ext cx="6019800" cy="4545368"/>
          </a:xfrm>
        </p:spPr>
        <p:txBody>
          <a:bodyPr>
            <a:noAutofit/>
          </a:bodyPr>
          <a:lstStyle/>
          <a:p>
            <a:r>
              <a:rPr lang="en-US" sz="2200" dirty="0"/>
              <a:t>Lauren Kozlik, School of Business</a:t>
            </a:r>
          </a:p>
          <a:p>
            <a:r>
              <a:rPr lang="en-US" sz="2200" dirty="0"/>
              <a:t>Janis </a:t>
            </a:r>
            <a:r>
              <a:rPr lang="en-US" sz="2200" dirty="0" err="1"/>
              <a:t>Leaphart</a:t>
            </a:r>
            <a:r>
              <a:rPr lang="en-US" sz="2200" dirty="0"/>
              <a:t>, Political Science</a:t>
            </a:r>
          </a:p>
          <a:p>
            <a:r>
              <a:rPr lang="en-US" sz="2200" dirty="0"/>
              <a:t>Jenny </a:t>
            </a:r>
            <a:r>
              <a:rPr lang="en-US" sz="2200" dirty="0" err="1"/>
              <a:t>Leist</a:t>
            </a:r>
            <a:r>
              <a:rPr lang="en-US" sz="2200" dirty="0"/>
              <a:t>, College of Arts and Sciences</a:t>
            </a:r>
          </a:p>
          <a:p>
            <a:r>
              <a:rPr lang="en-US" sz="2200" dirty="0"/>
              <a:t>Elizabeth Leverette, Honors College</a:t>
            </a:r>
          </a:p>
          <a:p>
            <a:r>
              <a:rPr lang="en-US" sz="2200" dirty="0"/>
              <a:t>Emily Longshore, School of Business</a:t>
            </a:r>
          </a:p>
          <a:p>
            <a:r>
              <a:rPr lang="en-US" sz="2200" dirty="0"/>
              <a:t>Luci Lucas, College of Arts and Sciences</a:t>
            </a:r>
          </a:p>
          <a:p>
            <a:r>
              <a:rPr lang="en-US" sz="2200" dirty="0"/>
              <a:t>Samantha </a:t>
            </a:r>
            <a:r>
              <a:rPr lang="en-US" sz="2200" dirty="0" err="1"/>
              <a:t>Malpass</a:t>
            </a:r>
            <a:r>
              <a:rPr lang="en-US" sz="2200" dirty="0"/>
              <a:t>, College of Engineering and Computing</a:t>
            </a:r>
          </a:p>
          <a:p>
            <a:r>
              <a:rPr lang="en-US" sz="2200" dirty="0"/>
              <a:t>Ali </a:t>
            </a:r>
            <a:r>
              <a:rPr lang="en-US" sz="2200" dirty="0" err="1"/>
              <a:t>Mathwig</a:t>
            </a:r>
            <a:r>
              <a:rPr lang="en-US" sz="2200" dirty="0"/>
              <a:t>, Honors College</a:t>
            </a:r>
          </a:p>
          <a:p>
            <a:r>
              <a:rPr lang="en-US" sz="2200" dirty="0"/>
              <a:t>Sabrina McClure, College of Nursing</a:t>
            </a:r>
          </a:p>
          <a:p>
            <a:r>
              <a:rPr lang="en-US" sz="2200" dirty="0"/>
              <a:t>Meredith McNeice, School of Business</a:t>
            </a:r>
          </a:p>
          <a:p>
            <a:endParaRPr lang="en-US" sz="2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D62FDB-FD57-4E9C-8343-681BD96A3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6749" y="763481"/>
            <a:ext cx="6096001" cy="4268075"/>
          </a:xfrm>
        </p:spPr>
        <p:txBody>
          <a:bodyPr>
            <a:normAutofit/>
          </a:bodyPr>
          <a:lstStyle/>
          <a:p>
            <a:r>
              <a:rPr lang="en-US" sz="2200" dirty="0"/>
              <a:t>Kevin Metcalf, Honors College</a:t>
            </a:r>
          </a:p>
          <a:p>
            <a:r>
              <a:rPr lang="en-US" sz="2200" dirty="0"/>
              <a:t>Kara Montgomery, School of Public Health</a:t>
            </a:r>
          </a:p>
          <a:p>
            <a:r>
              <a:rPr lang="en-US" sz="2200" dirty="0" err="1"/>
              <a:t>Martiez</a:t>
            </a:r>
            <a:r>
              <a:rPr lang="en-US" sz="2200" dirty="0"/>
              <a:t> Moore, SPTE</a:t>
            </a:r>
          </a:p>
          <a:p>
            <a:r>
              <a:rPr lang="en-US" sz="2200" dirty="0"/>
              <a:t>Jamie Morris, Honors College </a:t>
            </a:r>
          </a:p>
          <a:p>
            <a:r>
              <a:rPr lang="en-US" sz="2200" dirty="0" err="1"/>
              <a:t>Annastasia</a:t>
            </a:r>
            <a:r>
              <a:rPr lang="en-US" sz="2200" dirty="0"/>
              <a:t> Murphy, School of Business</a:t>
            </a:r>
          </a:p>
          <a:p>
            <a:r>
              <a:rPr lang="en-US" sz="2200" dirty="0"/>
              <a:t>Alexis </a:t>
            </a:r>
            <a:r>
              <a:rPr lang="en-US" sz="2200" dirty="0" err="1"/>
              <a:t>Mynio</a:t>
            </a:r>
            <a:r>
              <a:rPr lang="en-US" sz="2200" dirty="0"/>
              <a:t>, Undeclared (CAS)</a:t>
            </a:r>
          </a:p>
          <a:p>
            <a:r>
              <a:rPr lang="en-US" sz="2200" dirty="0" err="1"/>
              <a:t>Laua</a:t>
            </a:r>
            <a:r>
              <a:rPr lang="en-US" sz="2200" dirty="0"/>
              <a:t> Nix, College of Engineering and Computing</a:t>
            </a:r>
          </a:p>
          <a:p>
            <a:r>
              <a:rPr lang="en-US" sz="2200" dirty="0"/>
              <a:t>Dave Osworth, Biology</a:t>
            </a:r>
          </a:p>
          <a:p>
            <a:r>
              <a:rPr lang="en-US" sz="2200" dirty="0"/>
              <a:t>Kimberly </a:t>
            </a:r>
            <a:r>
              <a:rPr lang="en-US" sz="2200" dirty="0" err="1"/>
              <a:t>Overmier</a:t>
            </a:r>
            <a:r>
              <a:rPr lang="en-US" sz="2200" dirty="0"/>
              <a:t>, Honors College</a:t>
            </a:r>
          </a:p>
          <a:p>
            <a:r>
              <a:rPr lang="en-US" sz="2200" dirty="0"/>
              <a:t>Sarah Patenaude, School of Public Health</a:t>
            </a:r>
          </a:p>
          <a:p>
            <a:endParaRPr lang="en-US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7F2033-881F-4028-BAC9-F45B16AF7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7826"/>
            <a:ext cx="12192000" cy="16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28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6C68C6-E157-4906-B4F6-BA7262C4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8" cy="78123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1555A"/>
                </a:solidFill>
              </a:rPr>
              <a:t>Congratulations to All Appreciated Advisors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BEF2-FD61-4225-B10D-336F42497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" y="781236"/>
            <a:ext cx="6019800" cy="4394717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Lisa Pierce, College of Engineering and Computing</a:t>
            </a:r>
          </a:p>
          <a:p>
            <a:r>
              <a:rPr lang="en-US" sz="2200" dirty="0"/>
              <a:t>Elise Porter, Honors College</a:t>
            </a:r>
          </a:p>
          <a:p>
            <a:r>
              <a:rPr lang="en-US" sz="2200" dirty="0"/>
              <a:t>Shane Prater, College of Engineering and Computing</a:t>
            </a:r>
          </a:p>
          <a:p>
            <a:r>
              <a:rPr lang="en-US" sz="2200" dirty="0"/>
              <a:t>Anna </a:t>
            </a:r>
            <a:r>
              <a:rPr lang="en-US" sz="2200" dirty="0" err="1"/>
              <a:t>Redwine</a:t>
            </a:r>
            <a:r>
              <a:rPr lang="en-US" sz="2200" dirty="0"/>
              <a:t>, Honors College</a:t>
            </a:r>
          </a:p>
          <a:p>
            <a:r>
              <a:rPr lang="en-US" sz="2200" dirty="0"/>
              <a:t>Jennifer Reynolds, Anthropology</a:t>
            </a:r>
          </a:p>
          <a:p>
            <a:r>
              <a:rPr lang="en-US" sz="2200" dirty="0"/>
              <a:t>Stephanie Richards, HRSM</a:t>
            </a:r>
          </a:p>
          <a:p>
            <a:r>
              <a:rPr lang="en-US" sz="2200" dirty="0" err="1"/>
              <a:t>T’Kara</a:t>
            </a:r>
            <a:r>
              <a:rPr lang="en-US" sz="2200" dirty="0"/>
              <a:t> Richardson, School of Public Health</a:t>
            </a:r>
          </a:p>
          <a:p>
            <a:r>
              <a:rPr lang="en-US" sz="2200" dirty="0"/>
              <a:t>Bianca Robinson, Honors College</a:t>
            </a:r>
          </a:p>
          <a:p>
            <a:r>
              <a:rPr lang="en-US" sz="2200" dirty="0"/>
              <a:t>Dora Rosser, College of Information and Communications</a:t>
            </a:r>
          </a:p>
          <a:p>
            <a:r>
              <a:rPr lang="en-US" sz="2200" dirty="0"/>
              <a:t>Lauren Sanborn, College of Education</a:t>
            </a:r>
          </a:p>
          <a:p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D62FDB-FD57-4E9C-8343-681BD96A3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7" y="818920"/>
            <a:ext cx="6096001" cy="4676811"/>
          </a:xfrm>
        </p:spPr>
        <p:txBody>
          <a:bodyPr>
            <a:noAutofit/>
          </a:bodyPr>
          <a:lstStyle/>
          <a:p>
            <a:r>
              <a:rPr lang="en-US" sz="2000" dirty="0"/>
              <a:t>Sam Sawyer, College of Engineering and Computing</a:t>
            </a:r>
          </a:p>
          <a:p>
            <a:r>
              <a:rPr lang="en-US" sz="2000" dirty="0"/>
              <a:t>Jonathan Schmura, School of Public Health</a:t>
            </a:r>
          </a:p>
          <a:p>
            <a:r>
              <a:rPr lang="en-US" sz="2000" dirty="0"/>
              <a:t>Charles </a:t>
            </a:r>
            <a:r>
              <a:rPr lang="en-US" sz="2000" dirty="0" err="1"/>
              <a:t>Schumpert</a:t>
            </a:r>
            <a:r>
              <a:rPr lang="en-US" sz="2000" dirty="0"/>
              <a:t>, Biology</a:t>
            </a:r>
          </a:p>
          <a:p>
            <a:r>
              <a:rPr lang="en-US" sz="2000" dirty="0"/>
              <a:t>Brian Shelton, School of Business</a:t>
            </a:r>
          </a:p>
          <a:p>
            <a:r>
              <a:rPr lang="en-US" sz="2000" dirty="0"/>
              <a:t>Kristy Sokol, College of Education</a:t>
            </a:r>
          </a:p>
          <a:p>
            <a:r>
              <a:rPr lang="en-US" sz="2000" dirty="0"/>
              <a:t>Lauren Stefan, School of Business</a:t>
            </a:r>
          </a:p>
          <a:p>
            <a:r>
              <a:rPr lang="en-US" sz="2000" dirty="0"/>
              <a:t>Brittany Stubblefield, Psychology</a:t>
            </a:r>
          </a:p>
          <a:p>
            <a:r>
              <a:rPr lang="en-US" sz="2000" dirty="0"/>
              <a:t>Vernon Turner, College of Nursing</a:t>
            </a:r>
          </a:p>
          <a:p>
            <a:r>
              <a:rPr lang="en-US" sz="2000" dirty="0"/>
              <a:t>Susan Vinson, College of Education</a:t>
            </a:r>
          </a:p>
          <a:p>
            <a:r>
              <a:rPr lang="en-US" sz="2000" dirty="0"/>
              <a:t>Lourie White, College of Arts and Sciences</a:t>
            </a:r>
          </a:p>
          <a:p>
            <a:r>
              <a:rPr lang="en-US" sz="2000" dirty="0"/>
              <a:t>Catherine </a:t>
            </a:r>
            <a:r>
              <a:rPr lang="en-US" sz="2000" dirty="0" err="1"/>
              <a:t>Wiskes</a:t>
            </a:r>
            <a:r>
              <a:rPr lang="en-US" sz="2000" dirty="0"/>
              <a:t>, Foreign Languages</a:t>
            </a:r>
          </a:p>
          <a:p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7F2033-881F-4028-BAC9-F45B16AF7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5237825"/>
            <a:ext cx="12192000" cy="16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49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6C68C6-E157-4906-B4F6-BA7262C4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6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u="sng" dirty="0"/>
              <a:t>AAA Gift Card Winners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BEF2-FD61-4225-B10D-336F42497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D62FDB-FD57-4E9C-8343-681BD96A34A2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799175"/>
            <a:ext cx="12191997" cy="44386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1555A"/>
                </a:solidFill>
              </a:rPr>
              <a:t>Chelsea Church, College of Arts and Sciences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1555A"/>
                </a:solidFill>
              </a:rPr>
              <a:t>		“Thank you for helping me and renewing my faith in English!” - Student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solidFill>
                <a:srgbClr val="01555A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solidFill>
                <a:srgbClr val="01555A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Ellyn Domanico, School of Business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“Just wanted to thank you for being a great advisor and helping me figure out my life.”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– Student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1555A"/>
                </a:solidFill>
              </a:rPr>
              <a:t>Kyle </a:t>
            </a:r>
            <a:r>
              <a:rPr lang="en-US" sz="2400" b="1" dirty="0" err="1">
                <a:solidFill>
                  <a:srgbClr val="01555A"/>
                </a:solidFill>
              </a:rPr>
              <a:t>Elekwa</a:t>
            </a:r>
            <a:r>
              <a:rPr lang="en-US" sz="2400" b="1" dirty="0">
                <a:solidFill>
                  <a:srgbClr val="01555A"/>
                </a:solidFill>
              </a:rPr>
              <a:t>, College of Hospitality, Retail, and Sport Management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1555A"/>
                </a:solidFill>
              </a:rPr>
              <a:t>		“</a:t>
            </a:r>
            <a:r>
              <a:rPr lang="en-US" sz="2400" dirty="0">
                <a:solidFill>
                  <a:srgbClr val="01555A"/>
                </a:solidFill>
              </a:rPr>
              <a:t>… I sincerely appreciate your confident in me…” – Student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Brittany Stubblefield, College of Information and Communications </a:t>
            </a:r>
            <a:r>
              <a:rPr lang="en-US" sz="2200" b="1" dirty="0"/>
              <a:t>(formerly Social Work &amp; Psychology)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/>
              <a:t>“…Thank you so much for being a helpful aid for me during my academic journey here at USC!”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/>
              <a:t>- Student </a:t>
            </a:r>
            <a:endParaRPr lang="en-US" sz="2200" b="1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7F2033-881F-4028-BAC9-F45B16AF7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55963"/>
            <a:ext cx="12192000" cy="151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01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898a9feb-d374-4dfb-accd-dcf930b6d475" xsi:nil="true"/>
    <Self_Registration_Enabled xmlns="898a9feb-d374-4dfb-accd-dcf930b6d475" xsi:nil="true"/>
    <Distribution_Groups xmlns="898a9feb-d374-4dfb-accd-dcf930b6d475" xsi:nil="true"/>
    <Invited_Members xmlns="898a9feb-d374-4dfb-accd-dcf930b6d475" xsi:nil="true"/>
    <Is_Collaboration_Space_Locked xmlns="898a9feb-d374-4dfb-accd-dcf930b6d475" xsi:nil="true"/>
    <Leaders xmlns="898a9feb-d374-4dfb-accd-dcf930b6d475">
      <UserInfo>
        <DisplayName/>
        <AccountId xsi:nil="true"/>
        <AccountType/>
      </UserInfo>
    </Leaders>
    <DefaultSectionNames xmlns="898a9feb-d374-4dfb-accd-dcf930b6d475" xsi:nil="true"/>
    <Has_Leaders_Only_SectionGroup xmlns="898a9feb-d374-4dfb-accd-dcf930b6d475" xsi:nil="true"/>
    <CultureName xmlns="898a9feb-d374-4dfb-accd-dcf930b6d475" xsi:nil="true"/>
    <Owner xmlns="898a9feb-d374-4dfb-accd-dcf930b6d475">
      <UserInfo>
        <DisplayName/>
        <AccountId xsi:nil="true"/>
        <AccountType/>
      </UserInfo>
    </Owner>
    <LMS_Mappings xmlns="898a9feb-d374-4dfb-accd-dcf930b6d475" xsi:nil="true"/>
    <IsNotebookLocked xmlns="898a9feb-d374-4dfb-accd-dcf930b6d475" xsi:nil="true"/>
    <Templates xmlns="898a9feb-d374-4dfb-accd-dcf930b6d475" xsi:nil="true"/>
    <Members xmlns="898a9feb-d374-4dfb-accd-dcf930b6d475">
      <UserInfo>
        <DisplayName/>
        <AccountId xsi:nil="true"/>
        <AccountType/>
      </UserInfo>
    </Members>
    <Member_Groups xmlns="898a9feb-d374-4dfb-accd-dcf930b6d475">
      <UserInfo>
        <DisplayName/>
        <AccountId xsi:nil="true"/>
        <AccountType/>
      </UserInfo>
    </Member_Groups>
    <NotebookType xmlns="898a9feb-d374-4dfb-accd-dcf930b6d475" xsi:nil="true"/>
    <FolderType xmlns="898a9feb-d374-4dfb-accd-dcf930b6d475" xsi:nil="true"/>
    <AppVersion xmlns="898a9feb-d374-4dfb-accd-dcf930b6d475" xsi:nil="true"/>
    <TeamsChannelId xmlns="898a9feb-d374-4dfb-accd-dcf930b6d475" xsi:nil="true"/>
    <Invited_Leaders xmlns="898a9feb-d374-4dfb-accd-dcf930b6d47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6FBB0B406BCB4295B2E1816F5B09E5" ma:contentTypeVersion="32" ma:contentTypeDescription="Create a new document." ma:contentTypeScope="" ma:versionID="eaddf02cce9eaff6fd83ec148f8ff05e">
  <xsd:schema xmlns:xsd="http://www.w3.org/2001/XMLSchema" xmlns:xs="http://www.w3.org/2001/XMLSchema" xmlns:p="http://schemas.microsoft.com/office/2006/metadata/properties" xmlns:ns2="898a9feb-d374-4dfb-accd-dcf930b6d475" xmlns:ns3="252cab8b-c9d9-40c4-9d7e-ee00799b7f04" targetNamespace="http://schemas.microsoft.com/office/2006/metadata/properties" ma:root="true" ma:fieldsID="a6bb0558596f0ee9c3d687bf0d199ccc" ns2:_="" ns3:_="">
    <xsd:import namespace="898a9feb-d374-4dfb-accd-dcf930b6d475"/>
    <xsd:import namespace="252cab8b-c9d9-40c4-9d7e-ee00799b7f04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a9feb-d374-4dfb-accd-dcf930b6d475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cab8b-c9d9-40c4-9d7e-ee00799b7f04" elementFormDefault="qualified">
    <xsd:import namespace="http://schemas.microsoft.com/office/2006/documentManagement/types"/>
    <xsd:import namespace="http://schemas.microsoft.com/office/infopath/2007/PartnerControls"/>
    <xsd:element name="SharedWithUsers" ma:index="3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34474E-CBAB-44E3-B744-1BBF4A6A0DB8}">
  <ds:schemaRefs>
    <ds:schemaRef ds:uri="http://schemas.microsoft.com/office/2006/metadata/properties"/>
    <ds:schemaRef ds:uri="http://schemas.microsoft.com/office/infopath/2007/PartnerControls"/>
    <ds:schemaRef ds:uri="898a9feb-d374-4dfb-accd-dcf930b6d475"/>
  </ds:schemaRefs>
</ds:datastoreItem>
</file>

<file path=customXml/itemProps2.xml><?xml version="1.0" encoding="utf-8"?>
<ds:datastoreItem xmlns:ds="http://schemas.openxmlformats.org/officeDocument/2006/customXml" ds:itemID="{9B76782D-DA55-4099-8F90-96DC0DE93D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2A0F8-6B46-4DC6-98F1-6429654C5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8a9feb-d374-4dfb-accd-dcf930b6d475"/>
    <ds:schemaRef ds:uri="252cab8b-c9d9-40c4-9d7e-ee00799b7f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661</Words>
  <Application>Microsoft Office PowerPoint</Application>
  <PresentationFormat>Widescreen</PresentationFormat>
  <Paragraphs>108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Congratulations to All Appreciated Advisors</vt:lpstr>
      <vt:lpstr>Congratulations to All Appreciated Advisors </vt:lpstr>
      <vt:lpstr>Congratulations to All Appreciated Advisors</vt:lpstr>
      <vt:lpstr>Congratulations to All Appreciated Advisors</vt:lpstr>
      <vt:lpstr>AAA Gift Card Winners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VARNEY, SANDRA</dc:creator>
  <cp:lastModifiedBy>VARNEY, SANDRA</cp:lastModifiedBy>
  <cp:revision>26</cp:revision>
  <dcterms:created xsi:type="dcterms:W3CDTF">2018-12-04T19:32:53Z</dcterms:created>
  <dcterms:modified xsi:type="dcterms:W3CDTF">2020-01-27T16:26:17Z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0x010100226FBB0B406BCB4295B2E1816F5B09E5</vt:lpwstr>
  </property>
</Properties>
</file>