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6" r:id="rId6"/>
    <p:sldId id="264" r:id="rId7"/>
    <p:sldId id="270" r:id="rId8"/>
    <p:sldId id="271" r:id="rId9"/>
    <p:sldId id="260" r:id="rId10"/>
    <p:sldId id="258" r:id="rId11"/>
    <p:sldId id="268" r:id="rId12"/>
    <p:sldId id="261" r:id="rId13"/>
    <p:sldId id="26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C7F2E-32F7-0AA4-E2D8-49B0910E3B3B}" v="69" dt="2023-10-09T02:10:58.731"/>
    <p1510:client id="{64195EA2-1CD1-4CF6-8A5F-9A661374BD8D}" v="1823" dt="2023-10-05T23:48:38.972"/>
    <p1510:client id="{BFC6241B-AE1A-70F6-4F23-CD731F7F081E}" v="101" dt="2023-10-12T04:48:37.277"/>
    <p1510:client id="{C2DB5632-093D-DC74-88FA-5FF755858014}" v="2" dt="2023-10-12T04:54:4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Shreya" userId="S::shreyas@email.sc.edu::4456b7c5-e819-4652-9b89-3ffcdd567c9c" providerId="AD" clId="Web-{55CC7F2E-32F7-0AA4-E2D8-49B0910E3B3B}"/>
    <pc:docChg chg="modSld sldOrd">
      <pc:chgData name="Sharma, Shreya" userId="S::shreyas@email.sc.edu::4456b7c5-e819-4652-9b89-3ffcdd567c9c" providerId="AD" clId="Web-{55CC7F2E-32F7-0AA4-E2D8-49B0910E3B3B}" dt="2023-10-09T02:10:58.731" v="62" actId="14100"/>
      <pc:docMkLst>
        <pc:docMk/>
      </pc:docMkLst>
      <pc:sldChg chg="modSp">
        <pc:chgData name="Sharma, Shreya" userId="S::shreyas@email.sc.edu::4456b7c5-e819-4652-9b89-3ffcdd567c9c" providerId="AD" clId="Web-{55CC7F2E-32F7-0AA4-E2D8-49B0910E3B3B}" dt="2023-10-09T02:10:58.731" v="62" actId="14100"/>
        <pc:sldMkLst>
          <pc:docMk/>
          <pc:sldMk cId="109857222" sldId="256"/>
        </pc:sldMkLst>
        <pc:spChg chg="mod">
          <ac:chgData name="Sharma, Shreya" userId="S::shreyas@email.sc.edu::4456b7c5-e819-4652-9b89-3ffcdd567c9c" providerId="AD" clId="Web-{55CC7F2E-32F7-0AA4-E2D8-49B0910E3B3B}" dt="2023-10-09T02:10:44.574" v="60" actId="14100"/>
          <ac:spMkLst>
            <pc:docMk/>
            <pc:sldMk cId="109857222" sldId="256"/>
            <ac:spMk id="2" creationId="{00000000-0000-0000-0000-000000000000}"/>
          </ac:spMkLst>
        </pc:spChg>
        <pc:picChg chg="mod">
          <ac:chgData name="Sharma, Shreya" userId="S::shreyas@email.sc.edu::4456b7c5-e819-4652-9b89-3ffcdd567c9c" providerId="AD" clId="Web-{55CC7F2E-32F7-0AA4-E2D8-49B0910E3B3B}" dt="2023-10-09T02:10:58.731" v="62" actId="14100"/>
          <ac:picMkLst>
            <pc:docMk/>
            <pc:sldMk cId="109857222" sldId="256"/>
            <ac:picMk id="5" creationId="{6277345F-CC0B-2EB2-2469-45607ED54D8A}"/>
          </ac:picMkLst>
        </pc:picChg>
      </pc:sldChg>
      <pc:sldChg chg="modSp">
        <pc:chgData name="Sharma, Shreya" userId="S::shreyas@email.sc.edu::4456b7c5-e819-4652-9b89-3ffcdd567c9c" providerId="AD" clId="Web-{55CC7F2E-32F7-0AA4-E2D8-49B0910E3B3B}" dt="2023-10-09T02:09:38.728" v="59" actId="20577"/>
        <pc:sldMkLst>
          <pc:docMk/>
          <pc:sldMk cId="2690404483" sldId="258"/>
        </pc:sldMkLst>
        <pc:spChg chg="mod">
          <ac:chgData name="Sharma, Shreya" userId="S::shreyas@email.sc.edu::4456b7c5-e819-4652-9b89-3ffcdd567c9c" providerId="AD" clId="Web-{55CC7F2E-32F7-0AA4-E2D8-49B0910E3B3B}" dt="2023-10-09T02:09:38.728" v="59" actId="20577"/>
          <ac:spMkLst>
            <pc:docMk/>
            <pc:sldMk cId="2690404483" sldId="258"/>
            <ac:spMk id="3" creationId="{355AB5FF-C939-F2BA-762F-1F4EDF528F91}"/>
          </ac:spMkLst>
        </pc:spChg>
      </pc:sldChg>
      <pc:sldChg chg="modSp">
        <pc:chgData name="Sharma, Shreya" userId="S::shreyas@email.sc.edu::4456b7c5-e819-4652-9b89-3ffcdd567c9c" providerId="AD" clId="Web-{55CC7F2E-32F7-0AA4-E2D8-49B0910E3B3B}" dt="2023-10-09T01:57:57.301" v="1" actId="20577"/>
        <pc:sldMkLst>
          <pc:docMk/>
          <pc:sldMk cId="3739860160" sldId="259"/>
        </pc:sldMkLst>
        <pc:spChg chg="mod">
          <ac:chgData name="Sharma, Shreya" userId="S::shreyas@email.sc.edu::4456b7c5-e819-4652-9b89-3ffcdd567c9c" providerId="AD" clId="Web-{55CC7F2E-32F7-0AA4-E2D8-49B0910E3B3B}" dt="2023-10-09T01:57:57.301" v="1" actId="20577"/>
          <ac:spMkLst>
            <pc:docMk/>
            <pc:sldMk cId="3739860160" sldId="259"/>
            <ac:spMk id="3" creationId="{E2C60BC1-E47A-5223-5D0D-64C0699597F6}"/>
          </ac:spMkLst>
        </pc:spChg>
      </pc:sldChg>
      <pc:sldChg chg="modSp">
        <pc:chgData name="Sharma, Shreya" userId="S::shreyas@email.sc.edu::4456b7c5-e819-4652-9b89-3ffcdd567c9c" providerId="AD" clId="Web-{55CC7F2E-32F7-0AA4-E2D8-49B0910E3B3B}" dt="2023-10-09T02:09:03.133" v="55" actId="20577"/>
        <pc:sldMkLst>
          <pc:docMk/>
          <pc:sldMk cId="3406453132" sldId="261"/>
        </pc:sldMkLst>
        <pc:spChg chg="mod">
          <ac:chgData name="Sharma, Shreya" userId="S::shreyas@email.sc.edu::4456b7c5-e819-4652-9b89-3ffcdd567c9c" providerId="AD" clId="Web-{55CC7F2E-32F7-0AA4-E2D8-49B0910E3B3B}" dt="2023-10-09T02:09:03.133" v="55" actId="20577"/>
          <ac:spMkLst>
            <pc:docMk/>
            <pc:sldMk cId="3406453132" sldId="261"/>
            <ac:spMk id="2" creationId="{3A84B6A4-EB1D-5561-ABA4-8D00D122E699}"/>
          </ac:spMkLst>
        </pc:spChg>
        <pc:spChg chg="mod">
          <ac:chgData name="Sharma, Shreya" userId="S::shreyas@email.sc.edu::4456b7c5-e819-4652-9b89-3ffcdd567c9c" providerId="AD" clId="Web-{55CC7F2E-32F7-0AA4-E2D8-49B0910E3B3B}" dt="2023-10-09T02:04:07.797" v="18" actId="20577"/>
          <ac:spMkLst>
            <pc:docMk/>
            <pc:sldMk cId="3406453132" sldId="261"/>
            <ac:spMk id="3" creationId="{F5AE0B65-4B1F-5BCC-49A6-86D99136001C}"/>
          </ac:spMkLst>
        </pc:spChg>
      </pc:sldChg>
      <pc:sldChg chg="modSp">
        <pc:chgData name="Sharma, Shreya" userId="S::shreyas@email.sc.edu::4456b7c5-e819-4652-9b89-3ffcdd567c9c" providerId="AD" clId="Web-{55CC7F2E-32F7-0AA4-E2D8-49B0910E3B3B}" dt="2023-10-09T02:08:48.774" v="54" actId="14100"/>
        <pc:sldMkLst>
          <pc:docMk/>
          <pc:sldMk cId="4145219364" sldId="263"/>
        </pc:sldMkLst>
        <pc:spChg chg="mod">
          <ac:chgData name="Sharma, Shreya" userId="S::shreyas@email.sc.edu::4456b7c5-e819-4652-9b89-3ffcdd567c9c" providerId="AD" clId="Web-{55CC7F2E-32F7-0AA4-E2D8-49B0910E3B3B}" dt="2023-10-09T02:08:42.273" v="53" actId="14100"/>
          <ac:spMkLst>
            <pc:docMk/>
            <pc:sldMk cId="4145219364" sldId="263"/>
            <ac:spMk id="2" creationId="{AA49FB59-3D41-1B6A-9584-247CE91B9AD9}"/>
          </ac:spMkLst>
        </pc:spChg>
        <pc:spChg chg="mod">
          <ac:chgData name="Sharma, Shreya" userId="S::shreyas@email.sc.edu::4456b7c5-e819-4652-9b89-3ffcdd567c9c" providerId="AD" clId="Web-{55CC7F2E-32F7-0AA4-E2D8-49B0910E3B3B}" dt="2023-10-09T02:08:48.774" v="54" actId="14100"/>
          <ac:spMkLst>
            <pc:docMk/>
            <pc:sldMk cId="4145219364" sldId="263"/>
            <ac:spMk id="3" creationId="{F872E2AB-CF82-C484-AEFB-A88682E8DC26}"/>
          </ac:spMkLst>
        </pc:spChg>
      </pc:sldChg>
      <pc:sldChg chg="ord">
        <pc:chgData name="Sharma, Shreya" userId="S::shreyas@email.sc.edu::4456b7c5-e819-4652-9b89-3ffcdd567c9c" providerId="AD" clId="Web-{55CC7F2E-32F7-0AA4-E2D8-49B0910E3B3B}" dt="2023-10-09T01:59:48.242" v="2"/>
        <pc:sldMkLst>
          <pc:docMk/>
          <pc:sldMk cId="2254080481" sldId="264"/>
        </pc:sldMkLst>
      </pc:sldChg>
      <pc:sldChg chg="delSp">
        <pc:chgData name="Sharma, Shreya" userId="S::shreyas@email.sc.edu::4456b7c5-e819-4652-9b89-3ffcdd567c9c" providerId="AD" clId="Web-{55CC7F2E-32F7-0AA4-E2D8-49B0910E3B3B}" dt="2023-10-09T02:06:00.644" v="19"/>
        <pc:sldMkLst>
          <pc:docMk/>
          <pc:sldMk cId="2318240472" sldId="265"/>
        </pc:sldMkLst>
        <pc:spChg chg="del">
          <ac:chgData name="Sharma, Shreya" userId="S::shreyas@email.sc.edu::4456b7c5-e819-4652-9b89-3ffcdd567c9c" providerId="AD" clId="Web-{55CC7F2E-32F7-0AA4-E2D8-49B0910E3B3B}" dt="2023-10-09T02:06:00.644" v="19"/>
          <ac:spMkLst>
            <pc:docMk/>
            <pc:sldMk cId="2318240472" sldId="265"/>
            <ac:spMk id="27" creationId="{D98EF358-29D2-B692-B8EF-A75B6DF9ADE3}"/>
          </ac:spMkLst>
        </pc:spChg>
      </pc:sldChg>
      <pc:sldChg chg="modSp">
        <pc:chgData name="Sharma, Shreya" userId="S::shreyas@email.sc.edu::4456b7c5-e819-4652-9b89-3ffcdd567c9c" providerId="AD" clId="Web-{55CC7F2E-32F7-0AA4-E2D8-49B0910E3B3B}" dt="2023-10-09T02:03:10.576" v="12" actId="20577"/>
        <pc:sldMkLst>
          <pc:docMk/>
          <pc:sldMk cId="1858695961" sldId="268"/>
        </pc:sldMkLst>
        <pc:spChg chg="mod">
          <ac:chgData name="Sharma, Shreya" userId="S::shreyas@email.sc.edu::4456b7c5-e819-4652-9b89-3ffcdd567c9c" providerId="AD" clId="Web-{55CC7F2E-32F7-0AA4-E2D8-49B0910E3B3B}" dt="2023-10-09T02:03:10.576" v="12" actId="20577"/>
          <ac:spMkLst>
            <pc:docMk/>
            <pc:sldMk cId="1858695961" sldId="268"/>
            <ac:spMk id="3" creationId="{355AB5FF-C939-F2BA-762F-1F4EDF528F91}"/>
          </ac:spMkLst>
        </pc:spChg>
      </pc:sldChg>
    </pc:docChg>
  </pc:docChgLst>
  <pc:docChgLst>
    <pc:chgData name="Swati, NoFirstName" userId="S::s10@email.sc.edu::7d92039b-1773-4a8e-b141-b44725d48a31" providerId="AD" clId="Web-{C2DB5632-093D-DC74-88FA-5FF755858014}"/>
    <pc:docChg chg="modSld">
      <pc:chgData name="Swati, NoFirstName" userId="S::s10@email.sc.edu::7d92039b-1773-4a8e-b141-b44725d48a31" providerId="AD" clId="Web-{C2DB5632-093D-DC74-88FA-5FF755858014}" dt="2023-10-12T04:54:52.017" v="29"/>
      <pc:docMkLst>
        <pc:docMk/>
      </pc:docMkLst>
      <pc:sldChg chg="addSp delSp modSp mod setBg">
        <pc:chgData name="Swati, NoFirstName" userId="S::s10@email.sc.edu::7d92039b-1773-4a8e-b141-b44725d48a31" providerId="AD" clId="Web-{C2DB5632-093D-DC74-88FA-5FF755858014}" dt="2023-10-12T04:54:52.017" v="29"/>
        <pc:sldMkLst>
          <pc:docMk/>
          <pc:sldMk cId="4145219364" sldId="263"/>
        </pc:sldMkLst>
        <pc:spChg chg="mod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2" creationId="{AA49FB59-3D41-1B6A-9584-247CE91B9AD9}"/>
          </ac:spMkLst>
        </pc:spChg>
        <pc:spChg chg="add del mod">
          <ac:chgData name="Swati, NoFirstName" userId="S::s10@email.sc.edu::7d92039b-1773-4a8e-b141-b44725d48a31" providerId="AD" clId="Web-{C2DB5632-093D-DC74-88FA-5FF755858014}" dt="2023-10-12T04:52:55.540" v="22"/>
          <ac:spMkLst>
            <pc:docMk/>
            <pc:sldMk cId="4145219364" sldId="263"/>
            <ac:spMk id="3" creationId="{F872E2AB-CF82-C484-AEFB-A88682E8DC26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5.540" v="22"/>
          <ac:spMkLst>
            <pc:docMk/>
            <pc:sldMk cId="4145219364" sldId="263"/>
            <ac:spMk id="8" creationId="{D038248A-211C-4EEC-8401-C761B929FB52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5.540" v="22"/>
          <ac:spMkLst>
            <pc:docMk/>
            <pc:sldMk cId="4145219364" sldId="263"/>
            <ac:spMk id="10" creationId="{C30A849F-66D9-40C8-BEC8-35AFF8F4568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10.928" v="1"/>
          <ac:spMkLst>
            <pc:docMk/>
            <pc:sldMk cId="4145219364" sldId="263"/>
            <ac:spMk id="28" creationId="{2C61293E-6EBE-43EF-A52C-9BEBFD7679D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22.882" v="5"/>
          <ac:spMkLst>
            <pc:docMk/>
            <pc:sldMk cId="4145219364" sldId="263"/>
            <ac:spMk id="29" creationId="{245A9F99-D9B1-4094-A2E2-B90AC1DB7B9C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10.928" v="1"/>
          <ac:spMkLst>
            <pc:docMk/>
            <pc:sldMk cId="4145219364" sldId="263"/>
            <ac:spMk id="30" creationId="{21540236-BFD5-4A9D-8840-4703E7F76825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22.882" v="5"/>
          <ac:spMkLst>
            <pc:docMk/>
            <pc:sldMk cId="4145219364" sldId="263"/>
            <ac:spMk id="31" creationId="{B7FAF607-473A-4A43-A23D-BBFF5C4117BB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16.678" v="3"/>
          <ac:spMkLst>
            <pc:docMk/>
            <pc:sldMk cId="4145219364" sldId="263"/>
            <ac:spMk id="32" creationId="{9F7D5CDA-D291-4307-BF55-1381FED2963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9.711" v="11"/>
          <ac:spMkLst>
            <pc:docMk/>
            <pc:sldMk cId="4145219364" sldId="263"/>
            <ac:spMk id="34" creationId="{463EEC44-1BA3-44ED-81FC-A644B04B2A4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29.586" v="7"/>
          <ac:spMkLst>
            <pc:docMk/>
            <pc:sldMk cId="4145219364" sldId="263"/>
            <ac:spMk id="39" creationId="{2659FDB4-FCBE-4A89-B46D-43D4FA54464D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6.023" v="9"/>
          <ac:spMkLst>
            <pc:docMk/>
            <pc:sldMk cId="4145219364" sldId="263"/>
            <ac:spMk id="43" creationId="{245A9F99-D9B1-4094-A2E2-B90AC1DB7B9C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6.023" v="9"/>
          <ac:spMkLst>
            <pc:docMk/>
            <pc:sldMk cId="4145219364" sldId="263"/>
            <ac:spMk id="44" creationId="{B7FAF607-473A-4A43-A23D-BBFF5C4117BB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6.023" v="9"/>
          <ac:spMkLst>
            <pc:docMk/>
            <pc:sldMk cId="4145219364" sldId="263"/>
            <ac:spMk id="46" creationId="{F872E2AB-CF82-C484-AEFB-A88682E8DC26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9.711" v="11"/>
          <ac:spMkLst>
            <pc:docMk/>
            <pc:sldMk cId="4145219364" sldId="263"/>
            <ac:spMk id="49" creationId="{7517A47C-B2E5-4B79-8061-D74B1311AF6E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9.711" v="11"/>
          <ac:spMkLst>
            <pc:docMk/>
            <pc:sldMk cId="4145219364" sldId="263"/>
            <ac:spMk id="50" creationId="{C505E780-2083-4CB5-A42A-5E0E2908ECC3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39.711" v="11"/>
          <ac:spMkLst>
            <pc:docMk/>
            <pc:sldMk cId="4145219364" sldId="263"/>
            <ac:spMk id="51" creationId="{D2C0AE1C-0118-41AE-8A10-7CDCBF10E96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44.555" v="13"/>
          <ac:spMkLst>
            <pc:docMk/>
            <pc:sldMk cId="4145219364" sldId="263"/>
            <ac:spMk id="54" creationId="{2E442304-DDBD-4F7B-8017-36BCC863FB40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44.555" v="13"/>
          <ac:spMkLst>
            <pc:docMk/>
            <pc:sldMk cId="4145219364" sldId="263"/>
            <ac:spMk id="55" creationId="{5E107275-3853-46FD-A241-DE4355A42675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47.071" v="15"/>
          <ac:spMkLst>
            <pc:docMk/>
            <pc:sldMk cId="4145219364" sldId="263"/>
            <ac:spMk id="58" creationId="{7517A47C-B2E5-4B79-8061-D74B1311AF6E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47.071" v="15"/>
          <ac:spMkLst>
            <pc:docMk/>
            <pc:sldMk cId="4145219364" sldId="263"/>
            <ac:spMk id="59" creationId="{C505E780-2083-4CB5-A42A-5E0E2908ECC3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47.071" v="15"/>
          <ac:spMkLst>
            <pc:docMk/>
            <pc:sldMk cId="4145219364" sldId="263"/>
            <ac:spMk id="60" creationId="{D2C0AE1C-0118-41AE-8A10-7CDCBF10E96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47.071" v="15"/>
          <ac:spMkLst>
            <pc:docMk/>
            <pc:sldMk cId="4145219364" sldId="263"/>
            <ac:spMk id="61" creationId="{463EEC44-1BA3-44ED-81FC-A644B04B2A4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0.509" v="17"/>
          <ac:spMkLst>
            <pc:docMk/>
            <pc:sldMk cId="4145219364" sldId="263"/>
            <ac:spMk id="64" creationId="{2E442304-DDBD-4F7B-8017-36BCC863FB40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0.509" v="17"/>
          <ac:spMkLst>
            <pc:docMk/>
            <pc:sldMk cId="4145219364" sldId="263"/>
            <ac:spMk id="65" creationId="{5E107275-3853-46FD-A241-DE4355A42675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3.087" v="19"/>
          <ac:spMkLst>
            <pc:docMk/>
            <pc:sldMk cId="4145219364" sldId="263"/>
            <ac:spMk id="68" creationId="{7517A47C-B2E5-4B79-8061-D74B1311AF6E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3.087" v="19"/>
          <ac:spMkLst>
            <pc:docMk/>
            <pc:sldMk cId="4145219364" sldId="263"/>
            <ac:spMk id="69" creationId="{C505E780-2083-4CB5-A42A-5E0E2908ECC3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3.087" v="19"/>
          <ac:spMkLst>
            <pc:docMk/>
            <pc:sldMk cId="4145219364" sldId="263"/>
            <ac:spMk id="70" creationId="{D2C0AE1C-0118-41AE-8A10-7CDCBF10E96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3.087" v="19"/>
          <ac:spMkLst>
            <pc:docMk/>
            <pc:sldMk cId="4145219364" sldId="263"/>
            <ac:spMk id="71" creationId="{463EEC44-1BA3-44ED-81FC-A644B04B2A4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5.494" v="21"/>
          <ac:spMkLst>
            <pc:docMk/>
            <pc:sldMk cId="4145219364" sldId="263"/>
            <ac:spMk id="74" creationId="{2E442304-DDBD-4F7B-8017-36BCC863FB40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2:55.494" v="21"/>
          <ac:spMkLst>
            <pc:docMk/>
            <pc:sldMk cId="4145219364" sldId="263"/>
            <ac:spMk id="75" creationId="{5E107275-3853-46FD-A241-DE4355A42675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78" creationId="{7517A47C-B2E5-4B79-8061-D74B1311AF6E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79" creationId="{C505E780-2083-4CB5-A42A-5E0E2908ECC3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80" creationId="{D2C0AE1C-0118-41AE-8A10-7CDCBF10E96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81" creationId="{463EEC44-1BA3-44ED-81FC-A644B04B2A4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45.110" v="24"/>
          <ac:spMkLst>
            <pc:docMk/>
            <pc:sldMk cId="4145219364" sldId="263"/>
            <ac:spMk id="87" creationId="{7517A47C-B2E5-4B79-8061-D74B1311AF6E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49.314" v="26"/>
          <ac:spMkLst>
            <pc:docMk/>
            <pc:sldMk cId="4145219364" sldId="263"/>
            <ac:spMk id="88" creationId="{B50AB553-2A96-4A92-96F2-93548E09695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45.110" v="24"/>
          <ac:spMkLst>
            <pc:docMk/>
            <pc:sldMk cId="4145219364" sldId="263"/>
            <ac:spMk id="89" creationId="{C505E780-2083-4CB5-A42A-5E0E2908ECC3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1.892" v="28"/>
          <ac:spMkLst>
            <pc:docMk/>
            <pc:sldMk cId="4145219364" sldId="263"/>
            <ac:spMk id="90" creationId="{7517A47C-B2E5-4B79-8061-D74B1311AF6E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45.110" v="24"/>
          <ac:spMkLst>
            <pc:docMk/>
            <pc:sldMk cId="4145219364" sldId="263"/>
            <ac:spMk id="91" creationId="{D2C0AE1C-0118-41AE-8A10-7CDCBF10E96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1.892" v="28"/>
          <ac:spMkLst>
            <pc:docMk/>
            <pc:sldMk cId="4145219364" sldId="263"/>
            <ac:spMk id="92" creationId="{C505E780-2083-4CB5-A42A-5E0E2908ECC3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45.110" v="24"/>
          <ac:spMkLst>
            <pc:docMk/>
            <pc:sldMk cId="4145219364" sldId="263"/>
            <ac:spMk id="93" creationId="{463EEC44-1BA3-44ED-81FC-A644B04B2A44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1.892" v="28"/>
          <ac:spMkLst>
            <pc:docMk/>
            <pc:sldMk cId="4145219364" sldId="263"/>
            <ac:spMk id="94" creationId="{D2C0AE1C-0118-41AE-8A10-7CDCBF10E96F}"/>
          </ac:spMkLst>
        </pc:spChg>
        <pc:spChg chg="add del">
          <ac:chgData name="Swati, NoFirstName" userId="S::s10@email.sc.edu::7d92039b-1773-4a8e-b141-b44725d48a31" providerId="AD" clId="Web-{C2DB5632-093D-DC74-88FA-5FF755858014}" dt="2023-10-12T04:54:51.892" v="28"/>
          <ac:spMkLst>
            <pc:docMk/>
            <pc:sldMk cId="4145219364" sldId="263"/>
            <ac:spMk id="95" creationId="{463EEC44-1BA3-44ED-81FC-A644B04B2A44}"/>
          </ac:spMkLst>
        </pc:spChg>
        <pc:spChg chg="add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102" creationId="{345A976A-8DE3-4B67-B94B-2044FDD12899}"/>
          </ac:spMkLst>
        </pc:spChg>
        <pc:spChg chg="add">
          <ac:chgData name="Swati, NoFirstName" userId="S::s10@email.sc.edu::7d92039b-1773-4a8e-b141-b44725d48a31" providerId="AD" clId="Web-{C2DB5632-093D-DC74-88FA-5FF755858014}" dt="2023-10-12T04:54:52.017" v="29"/>
          <ac:spMkLst>
            <pc:docMk/>
            <pc:sldMk cId="4145219364" sldId="263"/>
            <ac:spMk id="103" creationId="{6EAAA1B9-2DDB-49C9-A037-A523D2F13C15}"/>
          </ac:spMkLst>
        </pc:spChg>
        <pc:grpChg chg="add del">
          <ac:chgData name="Swati, NoFirstName" userId="S::s10@email.sc.edu::7d92039b-1773-4a8e-b141-b44725d48a31" providerId="AD" clId="Web-{C2DB5632-093D-DC74-88FA-5FF755858014}" dt="2023-10-12T04:52:55.540" v="22"/>
          <ac:grpSpMkLst>
            <pc:docMk/>
            <pc:sldMk cId="4145219364" sldId="263"/>
            <ac:grpSpMk id="12" creationId="{04542298-A2B1-480F-A11C-A40EDD19B857}"/>
          </ac:grpSpMkLst>
        </pc:grpChg>
        <pc:grpChg chg="add del">
          <ac:chgData name="Swati, NoFirstName" userId="S::s10@email.sc.edu::7d92039b-1773-4a8e-b141-b44725d48a31" providerId="AD" clId="Web-{C2DB5632-093D-DC74-88FA-5FF755858014}" dt="2023-10-12T04:52:55.540" v="22"/>
          <ac:grpSpMkLst>
            <pc:docMk/>
            <pc:sldMk cId="4145219364" sldId="263"/>
            <ac:grpSpMk id="18" creationId="{2A5C9C35-2375-49EB-B99C-17C87D42FE7C}"/>
          </ac:grpSpMkLst>
        </pc:grpChg>
        <pc:grpChg chg="add del">
          <ac:chgData name="Swati, NoFirstName" userId="S::s10@email.sc.edu::7d92039b-1773-4a8e-b141-b44725d48a31" providerId="AD" clId="Web-{C2DB5632-093D-DC74-88FA-5FF755858014}" dt="2023-10-12T04:52:22.882" v="5"/>
          <ac:grpSpMkLst>
            <pc:docMk/>
            <pc:sldMk cId="4145219364" sldId="263"/>
            <ac:grpSpMk id="37" creationId="{C5F6476F-D303-44D3-B30F-1BA348F0F64A}"/>
          </ac:grpSpMkLst>
        </pc:grpChg>
        <pc:grpChg chg="add del">
          <ac:chgData name="Swati, NoFirstName" userId="S::s10@email.sc.edu::7d92039b-1773-4a8e-b141-b44725d48a31" providerId="AD" clId="Web-{C2DB5632-093D-DC74-88FA-5FF755858014}" dt="2023-10-12T04:52:36.023" v="9"/>
          <ac:grpSpMkLst>
            <pc:docMk/>
            <pc:sldMk cId="4145219364" sldId="263"/>
            <ac:grpSpMk id="47" creationId="{C5F6476F-D303-44D3-B30F-1BA348F0F64A}"/>
          </ac:grpSpMkLst>
        </pc:grpChg>
        <pc:grpChg chg="add">
          <ac:chgData name="Swati, NoFirstName" userId="S::s10@email.sc.edu::7d92039b-1773-4a8e-b141-b44725d48a31" providerId="AD" clId="Web-{C2DB5632-093D-DC74-88FA-5FF755858014}" dt="2023-10-12T04:54:52.017" v="29"/>
          <ac:grpSpMkLst>
            <pc:docMk/>
            <pc:sldMk cId="4145219364" sldId="263"/>
            <ac:grpSpMk id="97" creationId="{0217D733-97B6-4C43-AF0C-5E3CB0EA132A}"/>
          </ac:grpSpMkLst>
        </pc:grpChg>
        <pc:grpChg chg="add">
          <ac:chgData name="Swati, NoFirstName" userId="S::s10@email.sc.edu::7d92039b-1773-4a8e-b141-b44725d48a31" providerId="AD" clId="Web-{C2DB5632-093D-DC74-88FA-5FF755858014}" dt="2023-10-12T04:54:52.017" v="29"/>
          <ac:grpSpMkLst>
            <pc:docMk/>
            <pc:sldMk cId="4145219364" sldId="263"/>
            <ac:grpSpMk id="104" creationId="{76566969-F813-4CC5-B3E9-363D85B55C3B}"/>
          </ac:grpSpMkLst>
        </pc:grpChg>
        <pc:graphicFrameChg chg="add del">
          <ac:chgData name="Swati, NoFirstName" userId="S::s10@email.sc.edu::7d92039b-1773-4a8e-b141-b44725d48a31" providerId="AD" clId="Web-{C2DB5632-093D-DC74-88FA-5FF755858014}" dt="2023-10-12T04:52:29.586" v="7"/>
          <ac:graphicFrameMkLst>
            <pc:docMk/>
            <pc:sldMk cId="4145219364" sldId="263"/>
            <ac:graphicFrameMk id="41" creationId="{8314529A-B883-F827-45A3-A63E64DD3EE6}"/>
          </ac:graphicFrameMkLst>
        </pc:graphicFrameChg>
        <pc:graphicFrameChg chg="add del">
          <ac:chgData name="Swati, NoFirstName" userId="S::s10@email.sc.edu::7d92039b-1773-4a8e-b141-b44725d48a31" providerId="AD" clId="Web-{C2DB5632-093D-DC74-88FA-5FF755858014}" dt="2023-10-12T04:52:39.711" v="11"/>
          <ac:graphicFrameMkLst>
            <pc:docMk/>
            <pc:sldMk cId="4145219364" sldId="263"/>
            <ac:graphicFrameMk id="52" creationId="{222BCDEC-8294-04C4-FC5C-E34B9027A7E7}"/>
          </ac:graphicFrameMkLst>
        </pc:graphicFrameChg>
        <pc:graphicFrameChg chg="add del">
          <ac:chgData name="Swati, NoFirstName" userId="S::s10@email.sc.edu::7d92039b-1773-4a8e-b141-b44725d48a31" providerId="AD" clId="Web-{C2DB5632-093D-DC74-88FA-5FF755858014}" dt="2023-10-12T04:52:44.555" v="13"/>
          <ac:graphicFrameMkLst>
            <pc:docMk/>
            <pc:sldMk cId="4145219364" sldId="263"/>
            <ac:graphicFrameMk id="56" creationId="{B3D278E1-3C2C-AFC0-0DF0-31807C6299C3}"/>
          </ac:graphicFrameMkLst>
        </pc:graphicFrameChg>
        <pc:graphicFrameChg chg="add del">
          <ac:chgData name="Swati, NoFirstName" userId="S::s10@email.sc.edu::7d92039b-1773-4a8e-b141-b44725d48a31" providerId="AD" clId="Web-{C2DB5632-093D-DC74-88FA-5FF755858014}" dt="2023-10-12T04:52:47.071" v="15"/>
          <ac:graphicFrameMkLst>
            <pc:docMk/>
            <pc:sldMk cId="4145219364" sldId="263"/>
            <ac:graphicFrameMk id="62" creationId="{222BCDEC-8294-04C4-FC5C-E34B9027A7E7}"/>
          </ac:graphicFrameMkLst>
        </pc:graphicFrameChg>
        <pc:graphicFrameChg chg="add del">
          <ac:chgData name="Swati, NoFirstName" userId="S::s10@email.sc.edu::7d92039b-1773-4a8e-b141-b44725d48a31" providerId="AD" clId="Web-{C2DB5632-093D-DC74-88FA-5FF755858014}" dt="2023-10-12T04:52:50.509" v="17"/>
          <ac:graphicFrameMkLst>
            <pc:docMk/>
            <pc:sldMk cId="4145219364" sldId="263"/>
            <ac:graphicFrameMk id="66" creationId="{B3D278E1-3C2C-AFC0-0DF0-31807C6299C3}"/>
          </ac:graphicFrameMkLst>
        </pc:graphicFrameChg>
        <pc:graphicFrameChg chg="add del">
          <ac:chgData name="Swati, NoFirstName" userId="S::s10@email.sc.edu::7d92039b-1773-4a8e-b141-b44725d48a31" providerId="AD" clId="Web-{C2DB5632-093D-DC74-88FA-5FF755858014}" dt="2023-10-12T04:52:53.087" v="19"/>
          <ac:graphicFrameMkLst>
            <pc:docMk/>
            <pc:sldMk cId="4145219364" sldId="263"/>
            <ac:graphicFrameMk id="72" creationId="{222BCDEC-8294-04C4-FC5C-E34B9027A7E7}"/>
          </ac:graphicFrameMkLst>
        </pc:graphicFrameChg>
        <pc:graphicFrameChg chg="add del">
          <ac:chgData name="Swati, NoFirstName" userId="S::s10@email.sc.edu::7d92039b-1773-4a8e-b141-b44725d48a31" providerId="AD" clId="Web-{C2DB5632-093D-DC74-88FA-5FF755858014}" dt="2023-10-12T04:52:55.494" v="21"/>
          <ac:graphicFrameMkLst>
            <pc:docMk/>
            <pc:sldMk cId="4145219364" sldId="263"/>
            <ac:graphicFrameMk id="76" creationId="{B3D278E1-3C2C-AFC0-0DF0-31807C6299C3}"/>
          </ac:graphicFrameMkLst>
        </pc:graphicFrameChg>
        <pc:graphicFrameChg chg="add mod modGraphic">
          <ac:chgData name="Swati, NoFirstName" userId="S::s10@email.sc.edu::7d92039b-1773-4a8e-b141-b44725d48a31" providerId="AD" clId="Web-{C2DB5632-093D-DC74-88FA-5FF755858014}" dt="2023-10-12T04:54:52.017" v="29"/>
          <ac:graphicFrameMkLst>
            <pc:docMk/>
            <pc:sldMk cId="4145219364" sldId="263"/>
            <ac:graphicFrameMk id="82" creationId="{222BCDEC-8294-04C4-FC5C-E34B9027A7E7}"/>
          </ac:graphicFrameMkLst>
        </pc:graphicFrameChg>
        <pc:picChg chg="add del">
          <ac:chgData name="Swati, NoFirstName" userId="S::s10@email.sc.edu::7d92039b-1773-4a8e-b141-b44725d48a31" providerId="AD" clId="Web-{C2DB5632-093D-DC74-88FA-5FF755858014}" dt="2023-10-12T04:52:10.928" v="1"/>
          <ac:picMkLst>
            <pc:docMk/>
            <pc:sldMk cId="4145219364" sldId="263"/>
            <ac:picMk id="24" creationId="{823C2E65-525E-C5A3-7AB3-36071116FCD3}"/>
          </ac:picMkLst>
        </pc:picChg>
        <pc:picChg chg="add del">
          <ac:chgData name="Swati, NoFirstName" userId="S::s10@email.sc.edu::7d92039b-1773-4a8e-b141-b44725d48a31" providerId="AD" clId="Web-{C2DB5632-093D-DC74-88FA-5FF755858014}" dt="2023-10-12T04:52:22.882" v="5"/>
          <ac:picMkLst>
            <pc:docMk/>
            <pc:sldMk cId="4145219364" sldId="263"/>
            <ac:picMk id="26" creationId="{92934D8B-3D74-522D-0BA4-665845D83B57}"/>
          </ac:picMkLst>
        </pc:picChg>
        <pc:picChg chg="add del">
          <ac:chgData name="Swati, NoFirstName" userId="S::s10@email.sc.edu::7d92039b-1773-4a8e-b141-b44725d48a31" providerId="AD" clId="Web-{C2DB5632-093D-DC74-88FA-5FF755858014}" dt="2023-10-12T04:52:16.678" v="3"/>
          <ac:picMkLst>
            <pc:docMk/>
            <pc:sldMk cId="4145219364" sldId="263"/>
            <ac:picMk id="33" creationId="{15246843-926D-B71B-0D58-44A749336BCD}"/>
          </ac:picMkLst>
        </pc:picChg>
        <pc:picChg chg="add del">
          <ac:chgData name="Swati, NoFirstName" userId="S::s10@email.sc.edu::7d92039b-1773-4a8e-b141-b44725d48a31" providerId="AD" clId="Web-{C2DB5632-093D-DC74-88FA-5FF755858014}" dt="2023-10-12T04:52:36.023" v="9"/>
          <ac:picMkLst>
            <pc:docMk/>
            <pc:sldMk cId="4145219364" sldId="263"/>
            <ac:picMk id="45" creationId="{30956930-6451-02C5-375D-F0902DA060D3}"/>
          </ac:picMkLst>
        </pc:picChg>
        <pc:picChg chg="add del">
          <ac:chgData name="Swati, NoFirstName" userId="S::s10@email.sc.edu::7d92039b-1773-4a8e-b141-b44725d48a31" providerId="AD" clId="Web-{C2DB5632-093D-DC74-88FA-5FF755858014}" dt="2023-10-12T04:54:49.314" v="26"/>
          <ac:picMkLst>
            <pc:docMk/>
            <pc:sldMk cId="4145219364" sldId="263"/>
            <ac:picMk id="84" creationId="{11A037B9-29D9-EB89-A465-44D49ABFFF71}"/>
          </ac:picMkLst>
        </pc:picChg>
        <pc:cxnChg chg="add del">
          <ac:chgData name="Swati, NoFirstName" userId="S::s10@email.sc.edu::7d92039b-1773-4a8e-b141-b44725d48a31" providerId="AD" clId="Web-{C2DB5632-093D-DC74-88FA-5FF755858014}" dt="2023-10-12T04:52:29.586" v="7"/>
          <ac:cxnSpMkLst>
            <pc:docMk/>
            <pc:sldMk cId="4145219364" sldId="263"/>
            <ac:cxnSpMk id="40" creationId="{C8F51B3F-8331-4E4A-AE96-D47B1006EEAD}"/>
          </ac:cxnSpMkLst>
        </pc:cxnChg>
      </pc:sldChg>
    </pc:docChg>
  </pc:docChgLst>
  <pc:docChgLst>
    <pc:chgData name="Sharma, Shreya" userId="S::shreyas@email.sc.edu::4456b7c5-e819-4652-9b89-3ffcdd567c9c" providerId="AD" clId="Web-{64195EA2-1CD1-4CF6-8A5F-9A661374BD8D}"/>
    <pc:docChg chg="addSld delSld modSld sldOrd">
      <pc:chgData name="Sharma, Shreya" userId="S::shreyas@email.sc.edu::4456b7c5-e819-4652-9b89-3ffcdd567c9c" providerId="AD" clId="Web-{64195EA2-1CD1-4CF6-8A5F-9A661374BD8D}" dt="2023-10-05T23:48:38.972" v="1813" actId="20577"/>
      <pc:docMkLst>
        <pc:docMk/>
      </pc:docMkLst>
      <pc:sldChg chg="addSp modSp mod setBg">
        <pc:chgData name="Sharma, Shreya" userId="S::shreyas@email.sc.edu::4456b7c5-e819-4652-9b89-3ffcdd567c9c" providerId="AD" clId="Web-{64195EA2-1CD1-4CF6-8A5F-9A661374BD8D}" dt="2023-10-05T22:38:19.105" v="1007" actId="20577"/>
        <pc:sldMkLst>
          <pc:docMk/>
          <pc:sldMk cId="109857222" sldId="256"/>
        </pc:sldMkLst>
        <pc:spChg chg="mod">
          <ac:chgData name="Sharma, Shreya" userId="S::shreyas@email.sc.edu::4456b7c5-e819-4652-9b89-3ffcdd567c9c" providerId="AD" clId="Web-{64195EA2-1CD1-4CF6-8A5F-9A661374BD8D}" dt="2023-10-05T22:38:19.105" v="100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harma, Shreya" userId="S::shreyas@email.sc.edu::4456b7c5-e819-4652-9b89-3ffcdd567c9c" providerId="AD" clId="Web-{64195EA2-1CD1-4CF6-8A5F-9A661374BD8D}" dt="2023-10-05T21:18:05.259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harma, Shreya" userId="S::shreyas@email.sc.edu::4456b7c5-e819-4652-9b89-3ffcdd567c9c" providerId="AD" clId="Web-{64195EA2-1CD1-4CF6-8A5F-9A661374BD8D}" dt="2023-10-05T21:18:05.259" v="1"/>
          <ac:spMkLst>
            <pc:docMk/>
            <pc:sldMk cId="109857222" sldId="256"/>
            <ac:spMk id="9" creationId="{A3363022-C969-41E9-8EB2-E4C94908C1FA}"/>
          </ac:spMkLst>
        </pc:spChg>
        <pc:spChg chg="add">
          <ac:chgData name="Sharma, Shreya" userId="S::shreyas@email.sc.edu::4456b7c5-e819-4652-9b89-3ffcdd567c9c" providerId="AD" clId="Web-{64195EA2-1CD1-4CF6-8A5F-9A661374BD8D}" dt="2023-10-05T21:18:05.259" v="1"/>
          <ac:spMkLst>
            <pc:docMk/>
            <pc:sldMk cId="109857222" sldId="256"/>
            <ac:spMk id="11" creationId="{8D1AD6B3-BE88-4CEB-BA17-790657CC4729}"/>
          </ac:spMkLst>
        </pc:spChg>
        <pc:grpChg chg="add">
          <ac:chgData name="Sharma, Shreya" userId="S::shreyas@email.sc.edu::4456b7c5-e819-4652-9b89-3ffcdd567c9c" providerId="AD" clId="Web-{64195EA2-1CD1-4CF6-8A5F-9A661374BD8D}" dt="2023-10-05T21:18:05.259" v="1"/>
          <ac:grpSpMkLst>
            <pc:docMk/>
            <pc:sldMk cId="109857222" sldId="256"/>
            <ac:grpSpMk id="13" creationId="{89D1390B-7E13-4B4F-9CB2-391063412E54}"/>
          </ac:grpSpMkLst>
        </pc:grpChg>
        <pc:picChg chg="add mod">
          <ac:chgData name="Sharma, Shreya" userId="S::shreyas@email.sc.edu::4456b7c5-e819-4652-9b89-3ffcdd567c9c" providerId="AD" clId="Web-{64195EA2-1CD1-4CF6-8A5F-9A661374BD8D}" dt="2023-10-05T21:18:05.259" v="1"/>
          <ac:picMkLst>
            <pc:docMk/>
            <pc:sldMk cId="109857222" sldId="256"/>
            <ac:picMk id="4" creationId="{E1F1F083-A691-DAEE-4B2D-7645E3611838}"/>
          </ac:picMkLst>
        </pc:picChg>
        <pc:picChg chg="add mod">
          <ac:chgData name="Sharma, Shreya" userId="S::shreyas@email.sc.edu::4456b7c5-e819-4652-9b89-3ffcdd567c9c" providerId="AD" clId="Web-{64195EA2-1CD1-4CF6-8A5F-9A661374BD8D}" dt="2023-10-05T21:19:32.026" v="6" actId="1076"/>
          <ac:picMkLst>
            <pc:docMk/>
            <pc:sldMk cId="109857222" sldId="256"/>
            <ac:picMk id="5" creationId="{6277345F-CC0B-2EB2-2469-45607ED54D8A}"/>
          </ac:picMkLst>
        </pc:picChg>
      </pc:sldChg>
      <pc:sldChg chg="addSp modSp new mod setBg">
        <pc:chgData name="Sharma, Shreya" userId="S::shreyas@email.sc.edu::4456b7c5-e819-4652-9b89-3ffcdd567c9c" providerId="AD" clId="Web-{64195EA2-1CD1-4CF6-8A5F-9A661374BD8D}" dt="2023-10-05T23:26:07.891" v="1733" actId="20577"/>
        <pc:sldMkLst>
          <pc:docMk/>
          <pc:sldMk cId="4053927175" sldId="257"/>
        </pc:sldMkLst>
        <pc:spChg chg="mod">
          <ac:chgData name="Sharma, Shreya" userId="S::shreyas@email.sc.edu::4456b7c5-e819-4652-9b89-3ffcdd567c9c" providerId="AD" clId="Web-{64195EA2-1CD1-4CF6-8A5F-9A661374BD8D}" dt="2023-10-05T23:26:07.891" v="1733" actId="20577"/>
          <ac:spMkLst>
            <pc:docMk/>
            <pc:sldMk cId="4053927175" sldId="257"/>
            <ac:spMk id="2" creationId="{D3B570AA-AD1F-8F2F-9A5D-585646780FF2}"/>
          </ac:spMkLst>
        </pc:spChg>
        <pc:spChg chg="mod">
          <ac:chgData name="Sharma, Shreya" userId="S::shreyas@email.sc.edu::4456b7c5-e819-4652-9b89-3ffcdd567c9c" providerId="AD" clId="Web-{64195EA2-1CD1-4CF6-8A5F-9A661374BD8D}" dt="2023-10-05T23:25:53.219" v="1732" actId="20577"/>
          <ac:spMkLst>
            <pc:docMk/>
            <pc:sldMk cId="4053927175" sldId="257"/>
            <ac:spMk id="3" creationId="{BD2E5B63-3591-825C-B556-64FDAC3AF356}"/>
          </ac:spMkLst>
        </pc:spChg>
        <pc:spChg chg="add">
          <ac:chgData name="Sharma, Shreya" userId="S::shreyas@email.sc.edu::4456b7c5-e819-4652-9b89-3ffcdd567c9c" providerId="AD" clId="Web-{64195EA2-1CD1-4CF6-8A5F-9A661374BD8D}" dt="2023-10-05T21:20:05.371" v="15"/>
          <ac:spMkLst>
            <pc:docMk/>
            <pc:sldMk cId="4053927175" sldId="257"/>
            <ac:spMk id="8" creationId="{43C823D3-D619-407C-89E0-C6F6B1E7A42A}"/>
          </ac:spMkLst>
        </pc:spChg>
        <pc:spChg chg="add">
          <ac:chgData name="Sharma, Shreya" userId="S::shreyas@email.sc.edu::4456b7c5-e819-4652-9b89-3ffcdd567c9c" providerId="AD" clId="Web-{64195EA2-1CD1-4CF6-8A5F-9A661374BD8D}" dt="2023-10-05T21:20:05.371" v="15"/>
          <ac:spMkLst>
            <pc:docMk/>
            <pc:sldMk cId="4053927175" sldId="257"/>
            <ac:spMk id="10" creationId="{047F8E3E-2FFA-4A0F-B3C7-E57ADDCFB415}"/>
          </ac:spMkLst>
        </pc:spChg>
        <pc:grpChg chg="add">
          <ac:chgData name="Sharma, Shreya" userId="S::shreyas@email.sc.edu::4456b7c5-e819-4652-9b89-3ffcdd567c9c" providerId="AD" clId="Web-{64195EA2-1CD1-4CF6-8A5F-9A661374BD8D}" dt="2023-10-05T21:20:05.371" v="15"/>
          <ac:grpSpMkLst>
            <pc:docMk/>
            <pc:sldMk cId="4053927175" sldId="257"/>
            <ac:grpSpMk id="12" creationId="{33D939F1-7ABE-4D0E-946A-43F37F556AF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1:20:05.371" v="15"/>
          <ac:grpSpMkLst>
            <pc:docMk/>
            <pc:sldMk cId="4053927175" sldId="257"/>
            <ac:grpSpMk id="18" creationId="{9DB3963A-4187-4A72-9DA4-CA6BADE22931}"/>
          </ac:grpSpMkLst>
        </pc:grpChg>
      </pc:sldChg>
      <pc:sldChg chg="addSp modSp new mod ord setBg">
        <pc:chgData name="Sharma, Shreya" userId="S::shreyas@email.sc.edu::4456b7c5-e819-4652-9b89-3ffcdd567c9c" providerId="AD" clId="Web-{64195EA2-1CD1-4CF6-8A5F-9A661374BD8D}" dt="2023-10-05T23:23:07.043" v="1721" actId="14100"/>
        <pc:sldMkLst>
          <pc:docMk/>
          <pc:sldMk cId="2690404483" sldId="258"/>
        </pc:sldMkLst>
        <pc:spChg chg="mod">
          <ac:chgData name="Sharma, Shreya" userId="S::shreyas@email.sc.edu::4456b7c5-e819-4652-9b89-3ffcdd567c9c" providerId="AD" clId="Web-{64195EA2-1CD1-4CF6-8A5F-9A661374BD8D}" dt="2023-10-05T23:22:59.074" v="1719" actId="14100"/>
          <ac:spMkLst>
            <pc:docMk/>
            <pc:sldMk cId="2690404483" sldId="258"/>
            <ac:spMk id="2" creationId="{64D8D93C-3A31-FF5C-60F8-ADA0D2BCB806}"/>
          </ac:spMkLst>
        </pc:spChg>
        <pc:spChg chg="mod">
          <ac:chgData name="Sharma, Shreya" userId="S::shreyas@email.sc.edu::4456b7c5-e819-4652-9b89-3ffcdd567c9c" providerId="AD" clId="Web-{64195EA2-1CD1-4CF6-8A5F-9A661374BD8D}" dt="2023-10-05T23:23:07.043" v="1721" actId="14100"/>
          <ac:spMkLst>
            <pc:docMk/>
            <pc:sldMk cId="2690404483" sldId="258"/>
            <ac:spMk id="3" creationId="{355AB5FF-C939-F2BA-762F-1F4EDF528F91}"/>
          </ac:spMkLst>
        </pc:spChg>
        <pc:spChg chg="add">
          <ac:chgData name="Sharma, Shreya" userId="S::shreyas@email.sc.edu::4456b7c5-e819-4652-9b89-3ffcdd567c9c" providerId="AD" clId="Web-{64195EA2-1CD1-4CF6-8A5F-9A661374BD8D}" dt="2023-10-05T21:21:58.405" v="75"/>
          <ac:spMkLst>
            <pc:docMk/>
            <pc:sldMk cId="2690404483" sldId="258"/>
            <ac:spMk id="8" creationId="{43C823D3-D619-407C-89E0-C6F6B1E7A42A}"/>
          </ac:spMkLst>
        </pc:spChg>
        <pc:spChg chg="add">
          <ac:chgData name="Sharma, Shreya" userId="S::shreyas@email.sc.edu::4456b7c5-e819-4652-9b89-3ffcdd567c9c" providerId="AD" clId="Web-{64195EA2-1CD1-4CF6-8A5F-9A661374BD8D}" dt="2023-10-05T21:21:58.405" v="75"/>
          <ac:spMkLst>
            <pc:docMk/>
            <pc:sldMk cId="2690404483" sldId="258"/>
            <ac:spMk id="10" creationId="{047F8E3E-2FFA-4A0F-B3C7-E57ADDCFB415}"/>
          </ac:spMkLst>
        </pc:spChg>
        <pc:grpChg chg="add">
          <ac:chgData name="Sharma, Shreya" userId="S::shreyas@email.sc.edu::4456b7c5-e819-4652-9b89-3ffcdd567c9c" providerId="AD" clId="Web-{64195EA2-1CD1-4CF6-8A5F-9A661374BD8D}" dt="2023-10-05T21:21:58.405" v="75"/>
          <ac:grpSpMkLst>
            <pc:docMk/>
            <pc:sldMk cId="2690404483" sldId="258"/>
            <ac:grpSpMk id="12" creationId="{33D939F1-7ABE-4D0E-946A-43F37F556AF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1:21:58.405" v="75"/>
          <ac:grpSpMkLst>
            <pc:docMk/>
            <pc:sldMk cId="2690404483" sldId="258"/>
            <ac:grpSpMk id="18" creationId="{9DB3963A-4187-4A72-9DA4-CA6BADE22931}"/>
          </ac:grpSpMkLst>
        </pc:grpChg>
      </pc:sldChg>
      <pc:sldChg chg="addSp modSp new mod setBg">
        <pc:chgData name="Sharma, Shreya" userId="S::shreyas@email.sc.edu::4456b7c5-e819-4652-9b89-3ffcdd567c9c" providerId="AD" clId="Web-{64195EA2-1CD1-4CF6-8A5F-9A661374BD8D}" dt="2023-10-05T23:25:44.484" v="1731" actId="20577"/>
        <pc:sldMkLst>
          <pc:docMk/>
          <pc:sldMk cId="3739860160" sldId="259"/>
        </pc:sldMkLst>
        <pc:spChg chg="mod">
          <ac:chgData name="Sharma, Shreya" userId="S::shreyas@email.sc.edu::4456b7c5-e819-4652-9b89-3ffcdd567c9c" providerId="AD" clId="Web-{64195EA2-1CD1-4CF6-8A5F-9A661374BD8D}" dt="2023-10-05T23:25:44.484" v="1731" actId="20577"/>
          <ac:spMkLst>
            <pc:docMk/>
            <pc:sldMk cId="3739860160" sldId="259"/>
            <ac:spMk id="2" creationId="{647B0240-AF2B-BB77-9C77-BF952645FAFE}"/>
          </ac:spMkLst>
        </pc:spChg>
        <pc:spChg chg="mod">
          <ac:chgData name="Sharma, Shreya" userId="S::shreyas@email.sc.edu::4456b7c5-e819-4652-9b89-3ffcdd567c9c" providerId="AD" clId="Web-{64195EA2-1CD1-4CF6-8A5F-9A661374BD8D}" dt="2023-10-05T22:02:41.603" v="638" actId="20577"/>
          <ac:spMkLst>
            <pc:docMk/>
            <pc:sldMk cId="3739860160" sldId="259"/>
            <ac:spMk id="3" creationId="{E2C60BC1-E47A-5223-5D0D-64C0699597F6}"/>
          </ac:spMkLst>
        </pc:spChg>
        <pc:spChg chg="add">
          <ac:chgData name="Sharma, Shreya" userId="S::shreyas@email.sc.edu::4456b7c5-e819-4652-9b89-3ffcdd567c9c" providerId="AD" clId="Web-{64195EA2-1CD1-4CF6-8A5F-9A661374BD8D}" dt="2023-10-05T21:32:34.498" v="265"/>
          <ac:spMkLst>
            <pc:docMk/>
            <pc:sldMk cId="3739860160" sldId="259"/>
            <ac:spMk id="8" creationId="{D038248A-211C-4EEC-8401-C761B929FB52}"/>
          </ac:spMkLst>
        </pc:spChg>
        <pc:spChg chg="add">
          <ac:chgData name="Sharma, Shreya" userId="S::shreyas@email.sc.edu::4456b7c5-e819-4652-9b89-3ffcdd567c9c" providerId="AD" clId="Web-{64195EA2-1CD1-4CF6-8A5F-9A661374BD8D}" dt="2023-10-05T21:32:34.498" v="265"/>
          <ac:spMkLst>
            <pc:docMk/>
            <pc:sldMk cId="3739860160" sldId="259"/>
            <ac:spMk id="10" creationId="{C30A849F-66D9-40C8-BEC8-35AFF8F4568F}"/>
          </ac:spMkLst>
        </pc:spChg>
        <pc:grpChg chg="add">
          <ac:chgData name="Sharma, Shreya" userId="S::shreyas@email.sc.edu::4456b7c5-e819-4652-9b89-3ffcdd567c9c" providerId="AD" clId="Web-{64195EA2-1CD1-4CF6-8A5F-9A661374BD8D}" dt="2023-10-05T21:32:34.498" v="265"/>
          <ac:grpSpMkLst>
            <pc:docMk/>
            <pc:sldMk cId="3739860160" sldId="259"/>
            <ac:grpSpMk id="12" creationId="{04542298-A2B1-480F-A11C-A40EDD19B857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1:32:34.498" v="265"/>
          <ac:grpSpMkLst>
            <pc:docMk/>
            <pc:sldMk cId="3739860160" sldId="259"/>
            <ac:grpSpMk id="18" creationId="{2A5C9C35-2375-49EB-B99C-17C87D42FE7C}"/>
          </ac:grpSpMkLst>
        </pc:grpChg>
      </pc:sldChg>
      <pc:sldChg chg="addSp modSp new del mod setBg">
        <pc:chgData name="Sharma, Shreya" userId="S::shreyas@email.sc.edu::4456b7c5-e819-4652-9b89-3ffcdd567c9c" providerId="AD" clId="Web-{64195EA2-1CD1-4CF6-8A5F-9A661374BD8D}" dt="2023-10-05T21:32:15.841" v="263"/>
        <pc:sldMkLst>
          <pc:docMk/>
          <pc:sldMk cId="4065974415" sldId="259"/>
        </pc:sldMkLst>
        <pc:spChg chg="mod">
          <ac:chgData name="Sharma, Shreya" userId="S::shreyas@email.sc.edu::4456b7c5-e819-4652-9b89-3ffcdd567c9c" providerId="AD" clId="Web-{64195EA2-1CD1-4CF6-8A5F-9A661374BD8D}" dt="2023-10-05T21:26:06.473" v="161" actId="20577"/>
          <ac:spMkLst>
            <pc:docMk/>
            <pc:sldMk cId="4065974415" sldId="259"/>
            <ac:spMk id="2" creationId="{B6DEC2AF-3051-371E-291B-DDEF8029D209}"/>
          </ac:spMkLst>
        </pc:spChg>
        <pc:spChg chg="mod">
          <ac:chgData name="Sharma, Shreya" userId="S::shreyas@email.sc.edu::4456b7c5-e819-4652-9b89-3ffcdd567c9c" providerId="AD" clId="Web-{64195EA2-1CD1-4CF6-8A5F-9A661374BD8D}" dt="2023-10-05T21:31:43.090" v="262" actId="20577"/>
          <ac:spMkLst>
            <pc:docMk/>
            <pc:sldMk cId="4065974415" sldId="259"/>
            <ac:spMk id="3" creationId="{128655E4-AFB7-1D6C-9B31-AC9C0B3069EE}"/>
          </ac:spMkLst>
        </pc:spChg>
        <pc:spChg chg="add">
          <ac:chgData name="Sharma, Shreya" userId="S::shreyas@email.sc.edu::4456b7c5-e819-4652-9b89-3ffcdd567c9c" providerId="AD" clId="Web-{64195EA2-1CD1-4CF6-8A5F-9A661374BD8D}" dt="2023-10-05T21:24:36.752" v="155"/>
          <ac:spMkLst>
            <pc:docMk/>
            <pc:sldMk cId="4065974415" sldId="259"/>
            <ac:spMk id="8" creationId="{43C823D3-D619-407C-89E0-C6F6B1E7A42A}"/>
          </ac:spMkLst>
        </pc:spChg>
        <pc:spChg chg="add">
          <ac:chgData name="Sharma, Shreya" userId="S::shreyas@email.sc.edu::4456b7c5-e819-4652-9b89-3ffcdd567c9c" providerId="AD" clId="Web-{64195EA2-1CD1-4CF6-8A5F-9A661374BD8D}" dt="2023-10-05T21:24:36.752" v="155"/>
          <ac:spMkLst>
            <pc:docMk/>
            <pc:sldMk cId="4065974415" sldId="259"/>
            <ac:spMk id="10" creationId="{047F8E3E-2FFA-4A0F-B3C7-E57ADDCFB415}"/>
          </ac:spMkLst>
        </pc:spChg>
        <pc:grpChg chg="add">
          <ac:chgData name="Sharma, Shreya" userId="S::shreyas@email.sc.edu::4456b7c5-e819-4652-9b89-3ffcdd567c9c" providerId="AD" clId="Web-{64195EA2-1CD1-4CF6-8A5F-9A661374BD8D}" dt="2023-10-05T21:24:36.752" v="155"/>
          <ac:grpSpMkLst>
            <pc:docMk/>
            <pc:sldMk cId="4065974415" sldId="259"/>
            <ac:grpSpMk id="12" creationId="{33D939F1-7ABE-4D0E-946A-43F37F556AF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1:24:36.752" v="155"/>
          <ac:grpSpMkLst>
            <pc:docMk/>
            <pc:sldMk cId="4065974415" sldId="259"/>
            <ac:grpSpMk id="18" creationId="{9DB3963A-4187-4A72-9DA4-CA6BADE22931}"/>
          </ac:grpSpMkLst>
        </pc:grpChg>
      </pc:sldChg>
      <pc:sldChg chg="addSp delSp modSp new mod setBg">
        <pc:chgData name="Sharma, Shreya" userId="S::shreyas@email.sc.edu::4456b7c5-e819-4652-9b89-3ffcdd567c9c" providerId="AD" clId="Web-{64195EA2-1CD1-4CF6-8A5F-9A661374BD8D}" dt="2023-10-05T23:25:03.139" v="1727" actId="20577"/>
        <pc:sldMkLst>
          <pc:docMk/>
          <pc:sldMk cId="3519013587" sldId="260"/>
        </pc:sldMkLst>
        <pc:spChg chg="mod">
          <ac:chgData name="Sharma, Shreya" userId="S::shreyas@email.sc.edu::4456b7c5-e819-4652-9b89-3ffcdd567c9c" providerId="AD" clId="Web-{64195EA2-1CD1-4CF6-8A5F-9A661374BD8D}" dt="2023-10-05T23:24:36.873" v="1722" actId="20577"/>
          <ac:spMkLst>
            <pc:docMk/>
            <pc:sldMk cId="3519013587" sldId="260"/>
            <ac:spMk id="2" creationId="{EDFE8ED0-7B2A-65AB-E4D2-500C991245F1}"/>
          </ac:spMkLst>
        </pc:spChg>
        <pc:spChg chg="mod">
          <ac:chgData name="Sharma, Shreya" userId="S::shreyas@email.sc.edu::4456b7c5-e819-4652-9b89-3ffcdd567c9c" providerId="AD" clId="Web-{64195EA2-1CD1-4CF6-8A5F-9A661374BD8D}" dt="2023-10-05T23:25:03.139" v="1727" actId="20577"/>
          <ac:spMkLst>
            <pc:docMk/>
            <pc:sldMk cId="3519013587" sldId="260"/>
            <ac:spMk id="3" creationId="{CF700F11-6426-AACD-DB63-3D7AE5170CD5}"/>
          </ac:spMkLst>
        </pc:spChg>
        <pc:spChg chg="add del">
          <ac:chgData name="Sharma, Shreya" userId="S::shreyas@email.sc.edu::4456b7c5-e819-4652-9b89-3ffcdd567c9c" providerId="AD" clId="Web-{64195EA2-1CD1-4CF6-8A5F-9A661374BD8D}" dt="2023-10-05T21:51:09.087" v="450"/>
          <ac:spMkLst>
            <pc:docMk/>
            <pc:sldMk cId="3519013587" sldId="260"/>
            <ac:spMk id="8" creationId="{FA3C7DEA-BCC2-4295-8850-147993296189}"/>
          </ac:spMkLst>
        </pc:spChg>
        <pc:spChg chg="add del">
          <ac:chgData name="Sharma, Shreya" userId="S::shreyas@email.sc.edu::4456b7c5-e819-4652-9b89-3ffcdd567c9c" providerId="AD" clId="Web-{64195EA2-1CD1-4CF6-8A5F-9A661374BD8D}" dt="2023-10-05T21:51:09.087" v="450"/>
          <ac:spMkLst>
            <pc:docMk/>
            <pc:sldMk cId="3519013587" sldId="260"/>
            <ac:spMk id="10" creationId="{C289949D-B9F6-468A-86FE-2694DC5AE773}"/>
          </ac:spMkLst>
        </pc:spChg>
        <pc:spChg chg="add">
          <ac:chgData name="Sharma, Shreya" userId="S::shreyas@email.sc.edu::4456b7c5-e819-4652-9b89-3ffcdd567c9c" providerId="AD" clId="Web-{64195EA2-1CD1-4CF6-8A5F-9A661374BD8D}" dt="2023-10-05T21:51:09.087" v="450"/>
          <ac:spMkLst>
            <pc:docMk/>
            <pc:sldMk cId="3519013587" sldId="260"/>
            <ac:spMk id="21" creationId="{43C823D3-D619-407C-89E0-C6F6B1E7A42A}"/>
          </ac:spMkLst>
        </pc:spChg>
        <pc:spChg chg="add">
          <ac:chgData name="Sharma, Shreya" userId="S::shreyas@email.sc.edu::4456b7c5-e819-4652-9b89-3ffcdd567c9c" providerId="AD" clId="Web-{64195EA2-1CD1-4CF6-8A5F-9A661374BD8D}" dt="2023-10-05T21:51:09.087" v="450"/>
          <ac:spMkLst>
            <pc:docMk/>
            <pc:sldMk cId="3519013587" sldId="260"/>
            <ac:spMk id="23" creationId="{047F8E3E-2FFA-4A0F-B3C7-E57ADDCFB415}"/>
          </ac:spMkLst>
        </pc:spChg>
        <pc:grpChg chg="add del">
          <ac:chgData name="Sharma, Shreya" userId="S::shreyas@email.sc.edu::4456b7c5-e819-4652-9b89-3ffcdd567c9c" providerId="AD" clId="Web-{64195EA2-1CD1-4CF6-8A5F-9A661374BD8D}" dt="2023-10-05T21:51:09.087" v="450"/>
          <ac:grpSpMkLst>
            <pc:docMk/>
            <pc:sldMk cId="3519013587" sldId="260"/>
            <ac:grpSpMk id="12" creationId="{E4DF0958-0C87-4C28-9554-2FADC788C2B1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1:51:09.087" v="450"/>
          <ac:grpSpMkLst>
            <pc:docMk/>
            <pc:sldMk cId="3519013587" sldId="260"/>
            <ac:grpSpMk id="25" creationId="{33D939F1-7ABE-4D0E-946A-43F37F556AF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1:51:09.087" v="450"/>
          <ac:grpSpMkLst>
            <pc:docMk/>
            <pc:sldMk cId="3519013587" sldId="260"/>
            <ac:grpSpMk id="31" creationId="{9DB3963A-4187-4A72-9DA4-CA6BADE22931}"/>
          </ac:grpSpMkLst>
        </pc:grpChg>
      </pc:sldChg>
      <pc:sldChg chg="addSp modSp new mod setBg">
        <pc:chgData name="Sharma, Shreya" userId="S::shreyas@email.sc.edu::4456b7c5-e819-4652-9b89-3ffcdd567c9c" providerId="AD" clId="Web-{64195EA2-1CD1-4CF6-8A5F-9A661374BD8D}" dt="2023-10-05T23:48:38.972" v="1813" actId="20577"/>
        <pc:sldMkLst>
          <pc:docMk/>
          <pc:sldMk cId="3406453132" sldId="261"/>
        </pc:sldMkLst>
        <pc:spChg chg="mod">
          <ac:chgData name="Sharma, Shreya" userId="S::shreyas@email.sc.edu::4456b7c5-e819-4652-9b89-3ffcdd567c9c" providerId="AD" clId="Web-{64195EA2-1CD1-4CF6-8A5F-9A661374BD8D}" dt="2023-10-05T23:11:43.650" v="1696" actId="20577"/>
          <ac:spMkLst>
            <pc:docMk/>
            <pc:sldMk cId="3406453132" sldId="261"/>
            <ac:spMk id="2" creationId="{3A84B6A4-EB1D-5561-ABA4-8D00D122E699}"/>
          </ac:spMkLst>
        </pc:spChg>
        <pc:spChg chg="mod">
          <ac:chgData name="Sharma, Shreya" userId="S::shreyas@email.sc.edu::4456b7c5-e819-4652-9b89-3ffcdd567c9c" providerId="AD" clId="Web-{64195EA2-1CD1-4CF6-8A5F-9A661374BD8D}" dt="2023-10-05T23:48:38.972" v="1813" actId="20577"/>
          <ac:spMkLst>
            <pc:docMk/>
            <pc:sldMk cId="3406453132" sldId="261"/>
            <ac:spMk id="3" creationId="{F5AE0B65-4B1F-5BCC-49A6-86D99136001C}"/>
          </ac:spMkLst>
        </pc:spChg>
        <pc:spChg chg="add">
          <ac:chgData name="Sharma, Shreya" userId="S::shreyas@email.sc.edu::4456b7c5-e819-4652-9b89-3ffcdd567c9c" providerId="AD" clId="Web-{64195EA2-1CD1-4CF6-8A5F-9A661374BD8D}" dt="2023-10-05T21:55:55.156" v="523"/>
          <ac:spMkLst>
            <pc:docMk/>
            <pc:sldMk cId="3406453132" sldId="261"/>
            <ac:spMk id="8" creationId="{FA3C7DEA-BCC2-4295-8850-147993296189}"/>
          </ac:spMkLst>
        </pc:spChg>
        <pc:spChg chg="add">
          <ac:chgData name="Sharma, Shreya" userId="S::shreyas@email.sc.edu::4456b7c5-e819-4652-9b89-3ffcdd567c9c" providerId="AD" clId="Web-{64195EA2-1CD1-4CF6-8A5F-9A661374BD8D}" dt="2023-10-05T21:55:55.156" v="523"/>
          <ac:spMkLst>
            <pc:docMk/>
            <pc:sldMk cId="3406453132" sldId="261"/>
            <ac:spMk id="10" creationId="{C289949D-B9F6-468A-86FE-2694DC5AE773}"/>
          </ac:spMkLst>
        </pc:spChg>
        <pc:grpChg chg="add">
          <ac:chgData name="Sharma, Shreya" userId="S::shreyas@email.sc.edu::4456b7c5-e819-4652-9b89-3ffcdd567c9c" providerId="AD" clId="Web-{64195EA2-1CD1-4CF6-8A5F-9A661374BD8D}" dt="2023-10-05T21:55:55.156" v="523"/>
          <ac:grpSpMkLst>
            <pc:docMk/>
            <pc:sldMk cId="3406453132" sldId="261"/>
            <ac:grpSpMk id="12" creationId="{E4DF0958-0C87-4C28-9554-2FADC788C2B1}"/>
          </ac:grpSpMkLst>
        </pc:grpChg>
      </pc:sldChg>
      <pc:sldChg chg="addSp modSp new del mod setBg">
        <pc:chgData name="Sharma, Shreya" userId="S::shreyas@email.sc.edu::4456b7c5-e819-4652-9b89-3ffcdd567c9c" providerId="AD" clId="Web-{64195EA2-1CD1-4CF6-8A5F-9A661374BD8D}" dt="2023-10-05T23:45:09.686" v="1810"/>
        <pc:sldMkLst>
          <pc:docMk/>
          <pc:sldMk cId="440768246" sldId="262"/>
        </pc:sldMkLst>
        <pc:spChg chg="mod">
          <ac:chgData name="Sharma, Shreya" userId="S::shreyas@email.sc.edu::4456b7c5-e819-4652-9b89-3ffcdd567c9c" providerId="AD" clId="Web-{64195EA2-1CD1-4CF6-8A5F-9A661374BD8D}" dt="2023-10-05T22:02:59.275" v="648"/>
          <ac:spMkLst>
            <pc:docMk/>
            <pc:sldMk cId="440768246" sldId="262"/>
            <ac:spMk id="2" creationId="{88C21408-8D7D-44A5-5CB9-4AC6FF464A57}"/>
          </ac:spMkLst>
        </pc:spChg>
        <pc:spChg chg="mod">
          <ac:chgData name="Sharma, Shreya" userId="S::shreyas@email.sc.edu::4456b7c5-e819-4652-9b89-3ffcdd567c9c" providerId="AD" clId="Web-{64195EA2-1CD1-4CF6-8A5F-9A661374BD8D}" dt="2023-10-05T22:40:55.671" v="1017" actId="20577"/>
          <ac:spMkLst>
            <pc:docMk/>
            <pc:sldMk cId="440768246" sldId="262"/>
            <ac:spMk id="3" creationId="{F7F882E5-3A35-BD8A-20C5-3E61D9973803}"/>
          </ac:spMkLst>
        </pc:spChg>
        <pc:spChg chg="add">
          <ac:chgData name="Sharma, Shreya" userId="S::shreyas@email.sc.edu::4456b7c5-e819-4652-9b89-3ffcdd567c9c" providerId="AD" clId="Web-{64195EA2-1CD1-4CF6-8A5F-9A661374BD8D}" dt="2023-10-05T22:02:59.275" v="648"/>
          <ac:spMkLst>
            <pc:docMk/>
            <pc:sldMk cId="440768246" sldId="262"/>
            <ac:spMk id="8" creationId="{43C823D3-D619-407C-89E0-C6F6B1E7A42A}"/>
          </ac:spMkLst>
        </pc:spChg>
        <pc:spChg chg="add">
          <ac:chgData name="Sharma, Shreya" userId="S::shreyas@email.sc.edu::4456b7c5-e819-4652-9b89-3ffcdd567c9c" providerId="AD" clId="Web-{64195EA2-1CD1-4CF6-8A5F-9A661374BD8D}" dt="2023-10-05T22:02:59.275" v="648"/>
          <ac:spMkLst>
            <pc:docMk/>
            <pc:sldMk cId="440768246" sldId="262"/>
            <ac:spMk id="10" creationId="{047F8E3E-2FFA-4A0F-B3C7-E57ADDCFB415}"/>
          </ac:spMkLst>
        </pc:spChg>
        <pc:grpChg chg="add">
          <ac:chgData name="Sharma, Shreya" userId="S::shreyas@email.sc.edu::4456b7c5-e819-4652-9b89-3ffcdd567c9c" providerId="AD" clId="Web-{64195EA2-1CD1-4CF6-8A5F-9A661374BD8D}" dt="2023-10-05T22:02:59.275" v="648"/>
          <ac:grpSpMkLst>
            <pc:docMk/>
            <pc:sldMk cId="440768246" sldId="262"/>
            <ac:grpSpMk id="12" creationId="{33D939F1-7ABE-4D0E-946A-43F37F556AF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2:02:59.275" v="648"/>
          <ac:grpSpMkLst>
            <pc:docMk/>
            <pc:sldMk cId="440768246" sldId="262"/>
            <ac:grpSpMk id="18" creationId="{9DB3963A-4187-4A72-9DA4-CA6BADE22931}"/>
          </ac:grpSpMkLst>
        </pc:grpChg>
      </pc:sldChg>
      <pc:sldChg chg="addSp modSp new mod setBg">
        <pc:chgData name="Sharma, Shreya" userId="S::shreyas@email.sc.edu::4456b7c5-e819-4652-9b89-3ffcdd567c9c" providerId="AD" clId="Web-{64195EA2-1CD1-4CF6-8A5F-9A661374BD8D}" dt="2023-10-05T23:26:28.876" v="1736" actId="20577"/>
        <pc:sldMkLst>
          <pc:docMk/>
          <pc:sldMk cId="4145219364" sldId="263"/>
        </pc:sldMkLst>
        <pc:spChg chg="mod">
          <ac:chgData name="Sharma, Shreya" userId="S::shreyas@email.sc.edu::4456b7c5-e819-4652-9b89-3ffcdd567c9c" providerId="AD" clId="Web-{64195EA2-1CD1-4CF6-8A5F-9A661374BD8D}" dt="2023-10-05T23:26:21.500" v="1734" actId="20577"/>
          <ac:spMkLst>
            <pc:docMk/>
            <pc:sldMk cId="4145219364" sldId="263"/>
            <ac:spMk id="2" creationId="{AA49FB59-3D41-1B6A-9584-247CE91B9AD9}"/>
          </ac:spMkLst>
        </pc:spChg>
        <pc:spChg chg="mod">
          <ac:chgData name="Sharma, Shreya" userId="S::shreyas@email.sc.edu::4456b7c5-e819-4652-9b89-3ffcdd567c9c" providerId="AD" clId="Web-{64195EA2-1CD1-4CF6-8A5F-9A661374BD8D}" dt="2023-10-05T23:26:28.876" v="1736" actId="20577"/>
          <ac:spMkLst>
            <pc:docMk/>
            <pc:sldMk cId="4145219364" sldId="263"/>
            <ac:spMk id="3" creationId="{F872E2AB-CF82-C484-AEFB-A88682E8DC26}"/>
          </ac:spMkLst>
        </pc:spChg>
        <pc:spChg chg="add">
          <ac:chgData name="Sharma, Shreya" userId="S::shreyas@email.sc.edu::4456b7c5-e819-4652-9b89-3ffcdd567c9c" providerId="AD" clId="Web-{64195EA2-1CD1-4CF6-8A5F-9A661374BD8D}" dt="2023-10-05T22:15:45.808" v="690"/>
          <ac:spMkLst>
            <pc:docMk/>
            <pc:sldMk cId="4145219364" sldId="263"/>
            <ac:spMk id="8" creationId="{D038248A-211C-4EEC-8401-C761B929FB52}"/>
          </ac:spMkLst>
        </pc:spChg>
        <pc:spChg chg="add">
          <ac:chgData name="Sharma, Shreya" userId="S::shreyas@email.sc.edu::4456b7c5-e819-4652-9b89-3ffcdd567c9c" providerId="AD" clId="Web-{64195EA2-1CD1-4CF6-8A5F-9A661374BD8D}" dt="2023-10-05T22:15:45.808" v="690"/>
          <ac:spMkLst>
            <pc:docMk/>
            <pc:sldMk cId="4145219364" sldId="263"/>
            <ac:spMk id="10" creationId="{C30A849F-66D9-40C8-BEC8-35AFF8F4568F}"/>
          </ac:spMkLst>
        </pc:spChg>
        <pc:grpChg chg="add">
          <ac:chgData name="Sharma, Shreya" userId="S::shreyas@email.sc.edu::4456b7c5-e819-4652-9b89-3ffcdd567c9c" providerId="AD" clId="Web-{64195EA2-1CD1-4CF6-8A5F-9A661374BD8D}" dt="2023-10-05T22:15:45.808" v="690"/>
          <ac:grpSpMkLst>
            <pc:docMk/>
            <pc:sldMk cId="4145219364" sldId="263"/>
            <ac:grpSpMk id="12" creationId="{04542298-A2B1-480F-A11C-A40EDD19B857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2:15:45.808" v="690"/>
          <ac:grpSpMkLst>
            <pc:docMk/>
            <pc:sldMk cId="4145219364" sldId="263"/>
            <ac:grpSpMk id="18" creationId="{2A5C9C35-2375-49EB-B99C-17C87D42FE7C}"/>
          </ac:grpSpMkLst>
        </pc:grpChg>
      </pc:sldChg>
      <pc:sldChg chg="addSp modSp new mod ord setBg">
        <pc:chgData name="Sharma, Shreya" userId="S::shreyas@email.sc.edu::4456b7c5-e819-4652-9b89-3ffcdd567c9c" providerId="AD" clId="Web-{64195EA2-1CD1-4CF6-8A5F-9A661374BD8D}" dt="2023-10-05T22:28:11.951" v="966" actId="20577"/>
        <pc:sldMkLst>
          <pc:docMk/>
          <pc:sldMk cId="2254080481" sldId="264"/>
        </pc:sldMkLst>
        <pc:spChg chg="mod">
          <ac:chgData name="Sharma, Shreya" userId="S::shreyas@email.sc.edu::4456b7c5-e819-4652-9b89-3ffcdd567c9c" providerId="AD" clId="Web-{64195EA2-1CD1-4CF6-8A5F-9A661374BD8D}" dt="2023-10-05T22:27:57.825" v="962"/>
          <ac:spMkLst>
            <pc:docMk/>
            <pc:sldMk cId="2254080481" sldId="264"/>
            <ac:spMk id="2" creationId="{7ECC5C71-489E-898D-3F2A-7B980BFE30A8}"/>
          </ac:spMkLst>
        </pc:spChg>
        <pc:spChg chg="mod">
          <ac:chgData name="Sharma, Shreya" userId="S::shreyas@email.sc.edu::4456b7c5-e819-4652-9b89-3ffcdd567c9c" providerId="AD" clId="Web-{64195EA2-1CD1-4CF6-8A5F-9A661374BD8D}" dt="2023-10-05T22:28:11.951" v="966" actId="20577"/>
          <ac:spMkLst>
            <pc:docMk/>
            <pc:sldMk cId="2254080481" sldId="264"/>
            <ac:spMk id="3" creationId="{EA1D3652-FBC3-2767-EDD0-356BA314C693}"/>
          </ac:spMkLst>
        </pc:spChg>
        <pc:spChg chg="add">
          <ac:chgData name="Sharma, Shreya" userId="S::shreyas@email.sc.edu::4456b7c5-e819-4652-9b89-3ffcdd567c9c" providerId="AD" clId="Web-{64195EA2-1CD1-4CF6-8A5F-9A661374BD8D}" dt="2023-10-05T22:27:57.825" v="962"/>
          <ac:spMkLst>
            <pc:docMk/>
            <pc:sldMk cId="2254080481" sldId="264"/>
            <ac:spMk id="8" creationId="{43C823D3-D619-407C-89E0-C6F6B1E7A42A}"/>
          </ac:spMkLst>
        </pc:spChg>
        <pc:spChg chg="add">
          <ac:chgData name="Sharma, Shreya" userId="S::shreyas@email.sc.edu::4456b7c5-e819-4652-9b89-3ffcdd567c9c" providerId="AD" clId="Web-{64195EA2-1CD1-4CF6-8A5F-9A661374BD8D}" dt="2023-10-05T22:27:57.825" v="962"/>
          <ac:spMkLst>
            <pc:docMk/>
            <pc:sldMk cId="2254080481" sldId="264"/>
            <ac:spMk id="10" creationId="{047F8E3E-2FFA-4A0F-B3C7-E57ADDCFB415}"/>
          </ac:spMkLst>
        </pc:spChg>
        <pc:grpChg chg="add">
          <ac:chgData name="Sharma, Shreya" userId="S::shreyas@email.sc.edu::4456b7c5-e819-4652-9b89-3ffcdd567c9c" providerId="AD" clId="Web-{64195EA2-1CD1-4CF6-8A5F-9A661374BD8D}" dt="2023-10-05T22:27:57.825" v="962"/>
          <ac:grpSpMkLst>
            <pc:docMk/>
            <pc:sldMk cId="2254080481" sldId="264"/>
            <ac:grpSpMk id="12" creationId="{33D939F1-7ABE-4D0E-946A-43F37F556AF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2:27:57.825" v="962"/>
          <ac:grpSpMkLst>
            <pc:docMk/>
            <pc:sldMk cId="2254080481" sldId="264"/>
            <ac:grpSpMk id="18" creationId="{9DB3963A-4187-4A72-9DA4-CA6BADE22931}"/>
          </ac:grpSpMkLst>
        </pc:grpChg>
      </pc:sldChg>
      <pc:sldChg chg="addSp delSp modSp new mod setBg setClrOvrMap">
        <pc:chgData name="Sharma, Shreya" userId="S::shreyas@email.sc.edu::4456b7c5-e819-4652-9b89-3ffcdd567c9c" providerId="AD" clId="Web-{64195EA2-1CD1-4CF6-8A5F-9A661374BD8D}" dt="2023-10-05T22:36:14.899" v="989" actId="20577"/>
        <pc:sldMkLst>
          <pc:docMk/>
          <pc:sldMk cId="2318240472" sldId="265"/>
        </pc:sldMkLst>
        <pc:spChg chg="mod">
          <ac:chgData name="Sharma, Shreya" userId="S::shreyas@email.sc.edu::4456b7c5-e819-4652-9b89-3ffcdd567c9c" providerId="AD" clId="Web-{64195EA2-1CD1-4CF6-8A5F-9A661374BD8D}" dt="2023-10-05T22:36:14.899" v="989" actId="20577"/>
          <ac:spMkLst>
            <pc:docMk/>
            <pc:sldMk cId="2318240472" sldId="265"/>
            <ac:spMk id="2" creationId="{79C43BC5-1B73-835D-1323-17404AAE5028}"/>
          </ac:spMkLst>
        </pc:spChg>
        <pc:spChg chg="add del mod">
          <ac:chgData name="Sharma, Shreya" userId="S::shreyas@email.sc.edu::4456b7c5-e819-4652-9b89-3ffcdd567c9c" providerId="AD" clId="Web-{64195EA2-1CD1-4CF6-8A5F-9A661374BD8D}" dt="2023-10-05T22:35:37.211" v="973"/>
          <ac:spMkLst>
            <pc:docMk/>
            <pc:sldMk cId="2318240472" sldId="265"/>
            <ac:spMk id="3" creationId="{D98EF358-29D2-B692-B8EF-A75B6DF9ADE3}"/>
          </ac:spMkLst>
        </pc:spChg>
        <pc:spChg chg="add del">
          <ac:chgData name="Sharma, Shreya" userId="S::shreyas@email.sc.edu::4456b7c5-e819-4652-9b89-3ffcdd567c9c" providerId="AD" clId="Web-{64195EA2-1CD1-4CF6-8A5F-9A661374BD8D}" dt="2023-10-05T22:35:31.507" v="970"/>
          <ac:spMkLst>
            <pc:docMk/>
            <pc:sldMk cId="2318240472" sldId="265"/>
            <ac:spMk id="8" creationId="{907EF6B7-1338-4443-8C46-6A318D952DFD}"/>
          </ac:spMkLst>
        </pc:spChg>
        <pc:spChg chg="add del">
          <ac:chgData name="Sharma, Shreya" userId="S::shreyas@email.sc.edu::4456b7c5-e819-4652-9b89-3ffcdd567c9c" providerId="AD" clId="Web-{64195EA2-1CD1-4CF6-8A5F-9A661374BD8D}" dt="2023-10-05T22:35:31.507" v="970"/>
          <ac:spMkLst>
            <pc:docMk/>
            <pc:sldMk cId="2318240472" sldId="265"/>
            <ac:spMk id="10" creationId="{DAAE4CDD-124C-4DCF-9584-B6033B545DD5}"/>
          </ac:spMkLst>
        </pc:spChg>
        <pc:spChg chg="add del">
          <ac:chgData name="Sharma, Shreya" userId="S::shreyas@email.sc.edu::4456b7c5-e819-4652-9b89-3ffcdd567c9c" providerId="AD" clId="Web-{64195EA2-1CD1-4CF6-8A5F-9A661374BD8D}" dt="2023-10-05T22:35:31.507" v="970"/>
          <ac:spMkLst>
            <pc:docMk/>
            <pc:sldMk cId="2318240472" sldId="265"/>
            <ac:spMk id="12" creationId="{081E4A58-353D-44AE-B2FC-2A74E2E400F7}"/>
          </ac:spMkLst>
        </pc:spChg>
        <pc:spChg chg="add del">
          <ac:chgData name="Sharma, Shreya" userId="S::shreyas@email.sc.edu::4456b7c5-e819-4652-9b89-3ffcdd567c9c" providerId="AD" clId="Web-{64195EA2-1CD1-4CF6-8A5F-9A661374BD8D}" dt="2023-10-05T22:35:37.195" v="972"/>
          <ac:spMkLst>
            <pc:docMk/>
            <pc:sldMk cId="2318240472" sldId="265"/>
            <ac:spMk id="14" creationId="{66B332A4-D438-4773-A77F-5ED49A448D9D}"/>
          </ac:spMkLst>
        </pc:spChg>
        <pc:spChg chg="add del">
          <ac:chgData name="Sharma, Shreya" userId="S::shreyas@email.sc.edu::4456b7c5-e819-4652-9b89-3ffcdd567c9c" providerId="AD" clId="Web-{64195EA2-1CD1-4CF6-8A5F-9A661374BD8D}" dt="2023-10-05T22:35:37.195" v="972"/>
          <ac:spMkLst>
            <pc:docMk/>
            <pc:sldMk cId="2318240472" sldId="265"/>
            <ac:spMk id="15" creationId="{DF9AD32D-FF05-44F4-BD4D-9CEE89B71EB9}"/>
          </ac:spMkLst>
        </pc:spChg>
        <pc:spChg chg="add">
          <ac:chgData name="Sharma, Shreya" userId="S::shreyas@email.sc.edu::4456b7c5-e819-4652-9b89-3ffcdd567c9c" providerId="AD" clId="Web-{64195EA2-1CD1-4CF6-8A5F-9A661374BD8D}" dt="2023-10-05T22:35:37.211" v="973"/>
          <ac:spMkLst>
            <pc:docMk/>
            <pc:sldMk cId="2318240472" sldId="265"/>
            <ac:spMk id="17" creationId="{4BC99CB9-DDAD-44A2-8A1C-E3AF4E72DF5C}"/>
          </ac:spMkLst>
        </pc:spChg>
        <pc:spChg chg="add">
          <ac:chgData name="Sharma, Shreya" userId="S::shreyas@email.sc.edu::4456b7c5-e819-4652-9b89-3ffcdd567c9c" providerId="AD" clId="Web-{64195EA2-1CD1-4CF6-8A5F-9A661374BD8D}" dt="2023-10-05T22:35:37.211" v="973"/>
          <ac:spMkLst>
            <pc:docMk/>
            <pc:sldMk cId="2318240472" sldId="265"/>
            <ac:spMk id="23" creationId="{64053CBF-3932-45FF-8285-EE5146085F3A}"/>
          </ac:spMkLst>
        </pc:spChg>
        <pc:spChg chg="add mod">
          <ac:chgData name="Sharma, Shreya" userId="S::shreyas@email.sc.edu::4456b7c5-e819-4652-9b89-3ffcdd567c9c" providerId="AD" clId="Web-{64195EA2-1CD1-4CF6-8A5F-9A661374BD8D}" dt="2023-10-05T22:35:57.274" v="980" actId="14100"/>
          <ac:spMkLst>
            <pc:docMk/>
            <pc:sldMk cId="2318240472" sldId="265"/>
            <ac:spMk id="27" creationId="{D98EF358-29D2-B692-B8EF-A75B6DF9ADE3}"/>
          </ac:spMkLst>
        </pc:spChg>
        <pc:grpChg chg="add">
          <ac:chgData name="Sharma, Shreya" userId="S::shreyas@email.sc.edu::4456b7c5-e819-4652-9b89-3ffcdd567c9c" providerId="AD" clId="Web-{64195EA2-1CD1-4CF6-8A5F-9A661374BD8D}" dt="2023-10-05T22:35:37.211" v="973"/>
          <ac:grpSpMkLst>
            <pc:docMk/>
            <pc:sldMk cId="2318240472" sldId="265"/>
            <ac:grpSpMk id="18" creationId="{B63ACBA3-DEFD-4C6D-BBA0-64468FA99C2D}"/>
          </ac:grpSpMkLst>
        </pc:grpChg>
        <pc:grpChg chg="add">
          <ac:chgData name="Sharma, Shreya" userId="S::shreyas@email.sc.edu::4456b7c5-e819-4652-9b89-3ffcdd567c9c" providerId="AD" clId="Web-{64195EA2-1CD1-4CF6-8A5F-9A661374BD8D}" dt="2023-10-05T22:35:37.211" v="973"/>
          <ac:grpSpMkLst>
            <pc:docMk/>
            <pc:sldMk cId="2318240472" sldId="265"/>
            <ac:grpSpMk id="24" creationId="{2E751C04-BEA6-446B-A678-9C74819EBD4C}"/>
          </ac:grpSpMkLst>
        </pc:grpChg>
      </pc:sldChg>
      <pc:sldChg chg="addSp delSp modSp new mod setBg">
        <pc:chgData name="Sharma, Shreya" userId="S::shreyas@email.sc.edu::4456b7c5-e819-4652-9b89-3ffcdd567c9c" providerId="AD" clId="Web-{64195EA2-1CD1-4CF6-8A5F-9A661374BD8D}" dt="2023-10-05T23:25:26.624" v="1729" actId="20577"/>
        <pc:sldMkLst>
          <pc:docMk/>
          <pc:sldMk cId="4119277567" sldId="266"/>
        </pc:sldMkLst>
        <pc:spChg chg="mod">
          <ac:chgData name="Sharma, Shreya" userId="S::shreyas@email.sc.edu::4456b7c5-e819-4652-9b89-3ffcdd567c9c" providerId="AD" clId="Web-{64195EA2-1CD1-4CF6-8A5F-9A661374BD8D}" dt="2023-10-05T23:03:43.045" v="1426" actId="20577"/>
          <ac:spMkLst>
            <pc:docMk/>
            <pc:sldMk cId="4119277567" sldId="266"/>
            <ac:spMk id="2" creationId="{ED67AF3A-40CD-A1DC-24BC-8B3373B0EBC2}"/>
          </ac:spMkLst>
        </pc:spChg>
        <pc:spChg chg="add del mod">
          <ac:chgData name="Sharma, Shreya" userId="S::shreyas@email.sc.edu::4456b7c5-e819-4652-9b89-3ffcdd567c9c" providerId="AD" clId="Web-{64195EA2-1CD1-4CF6-8A5F-9A661374BD8D}" dt="2023-10-05T23:03:32.733" v="1419"/>
          <ac:spMkLst>
            <pc:docMk/>
            <pc:sldMk cId="4119277567" sldId="266"/>
            <ac:spMk id="3" creationId="{2BDEC2E1-966B-3324-03B0-11F30C312E2E}"/>
          </ac:spMkLst>
        </pc:spChg>
        <pc:spChg chg="add mod">
          <ac:chgData name="Sharma, Shreya" userId="S::shreyas@email.sc.edu::4456b7c5-e819-4652-9b89-3ffcdd567c9c" providerId="AD" clId="Web-{64195EA2-1CD1-4CF6-8A5F-9A661374BD8D}" dt="2023-10-05T23:25:26.624" v="1729" actId="20577"/>
          <ac:spMkLst>
            <pc:docMk/>
            <pc:sldMk cId="4119277567" sldId="266"/>
            <ac:spMk id="7" creationId="{2BDEC2E1-966B-3324-03B0-11F30C312E2E}"/>
          </ac:spMkLst>
        </pc:spChg>
        <pc:spChg chg="add">
          <ac:chgData name="Sharma, Shreya" userId="S::shreyas@email.sc.edu::4456b7c5-e819-4652-9b89-3ffcdd567c9c" providerId="AD" clId="Web-{64195EA2-1CD1-4CF6-8A5F-9A661374BD8D}" dt="2023-10-05T23:03:32.733" v="1419"/>
          <ac:spMkLst>
            <pc:docMk/>
            <pc:sldMk cId="4119277567" sldId="266"/>
            <ac:spMk id="8" creationId="{18873D23-2DCF-4B31-A009-95721C06E8E1}"/>
          </ac:spMkLst>
        </pc:spChg>
        <pc:spChg chg="add">
          <ac:chgData name="Sharma, Shreya" userId="S::shreyas@email.sc.edu::4456b7c5-e819-4652-9b89-3ffcdd567c9c" providerId="AD" clId="Web-{64195EA2-1CD1-4CF6-8A5F-9A661374BD8D}" dt="2023-10-05T23:03:32.733" v="1419"/>
          <ac:spMkLst>
            <pc:docMk/>
            <pc:sldMk cId="4119277567" sldId="266"/>
            <ac:spMk id="10" creationId="{C13EF075-D4EF-4929-ADBC-91B27DA19955}"/>
          </ac:spMkLst>
        </pc:spChg>
        <pc:grpChg chg="add">
          <ac:chgData name="Sharma, Shreya" userId="S::shreyas@email.sc.edu::4456b7c5-e819-4652-9b89-3ffcdd567c9c" providerId="AD" clId="Web-{64195EA2-1CD1-4CF6-8A5F-9A661374BD8D}" dt="2023-10-05T23:03:32.733" v="1419"/>
          <ac:grpSpMkLst>
            <pc:docMk/>
            <pc:sldMk cId="4119277567" sldId="266"/>
            <ac:grpSpMk id="12" creationId="{DAA26DFA-AAB2-4973-9C17-16D587C7B198}"/>
          </ac:grpSpMkLst>
        </pc:grpChg>
        <pc:graphicFrameChg chg="add del">
          <ac:chgData name="Sharma, Shreya" userId="S::shreyas@email.sc.edu::4456b7c5-e819-4652-9b89-3ffcdd567c9c" providerId="AD" clId="Web-{64195EA2-1CD1-4CF6-8A5F-9A661374BD8D}" dt="2023-10-05T23:03:32.717" v="1418"/>
          <ac:graphicFrameMkLst>
            <pc:docMk/>
            <pc:sldMk cId="4119277567" sldId="266"/>
            <ac:graphicFrameMk id="5" creationId="{C4C5963D-72D1-20C4-9C43-3CF54F099814}"/>
          </ac:graphicFrameMkLst>
        </pc:graphicFrameChg>
      </pc:sldChg>
      <pc:sldChg chg="modSp new del">
        <pc:chgData name="Sharma, Shreya" userId="S::shreyas@email.sc.edu::4456b7c5-e819-4652-9b89-3ffcdd567c9c" providerId="AD" clId="Web-{64195EA2-1CD1-4CF6-8A5F-9A661374BD8D}" dt="2023-10-05T23:06:04.127" v="1446"/>
        <pc:sldMkLst>
          <pc:docMk/>
          <pc:sldMk cId="816922267" sldId="267"/>
        </pc:sldMkLst>
        <pc:spChg chg="mod">
          <ac:chgData name="Sharma, Shreya" userId="S::shreyas@email.sc.edu::4456b7c5-e819-4652-9b89-3ffcdd567c9c" providerId="AD" clId="Web-{64195EA2-1CD1-4CF6-8A5F-9A661374BD8D}" dt="2023-10-05T23:05:24.735" v="1444" actId="20577"/>
          <ac:spMkLst>
            <pc:docMk/>
            <pc:sldMk cId="816922267" sldId="267"/>
            <ac:spMk id="2" creationId="{7E19C677-0F7E-9388-B1CC-EA4414E7A3BC}"/>
          </ac:spMkLst>
        </pc:spChg>
      </pc:sldChg>
      <pc:sldChg chg="modSp add replId">
        <pc:chgData name="Sharma, Shreya" userId="S::shreyas@email.sc.edu::4456b7c5-e819-4652-9b89-3ffcdd567c9c" providerId="AD" clId="Web-{64195EA2-1CD1-4CF6-8A5F-9A661374BD8D}" dt="2023-10-05T23:11:28.525" v="1695" actId="20577"/>
        <pc:sldMkLst>
          <pc:docMk/>
          <pc:sldMk cId="1858695961" sldId="268"/>
        </pc:sldMkLst>
        <pc:spChg chg="mod">
          <ac:chgData name="Sharma, Shreya" userId="S::shreyas@email.sc.edu::4456b7c5-e819-4652-9b89-3ffcdd567c9c" providerId="AD" clId="Web-{64195EA2-1CD1-4CF6-8A5F-9A661374BD8D}" dt="2023-10-05T23:08:21.161" v="1573" actId="20577"/>
          <ac:spMkLst>
            <pc:docMk/>
            <pc:sldMk cId="1858695961" sldId="268"/>
            <ac:spMk id="2" creationId="{64D8D93C-3A31-FF5C-60F8-ADA0D2BCB806}"/>
          </ac:spMkLst>
        </pc:spChg>
        <pc:spChg chg="mod">
          <ac:chgData name="Sharma, Shreya" userId="S::shreyas@email.sc.edu::4456b7c5-e819-4652-9b89-3ffcdd567c9c" providerId="AD" clId="Web-{64195EA2-1CD1-4CF6-8A5F-9A661374BD8D}" dt="2023-10-05T23:11:28.525" v="1695" actId="20577"/>
          <ac:spMkLst>
            <pc:docMk/>
            <pc:sldMk cId="1858695961" sldId="268"/>
            <ac:spMk id="3" creationId="{355AB5FF-C939-F2BA-762F-1F4EDF528F91}"/>
          </ac:spMkLst>
        </pc:spChg>
      </pc:sldChg>
      <pc:sldChg chg="addSp delSp modSp new del mod setBg">
        <pc:chgData name="Sharma, Shreya" userId="S::shreyas@email.sc.edu::4456b7c5-e819-4652-9b89-3ffcdd567c9c" providerId="AD" clId="Web-{64195EA2-1CD1-4CF6-8A5F-9A661374BD8D}" dt="2023-10-05T23:46:53.891" v="1811"/>
        <pc:sldMkLst>
          <pc:docMk/>
          <pc:sldMk cId="3000544225" sldId="269"/>
        </pc:sldMkLst>
        <pc:spChg chg="mod">
          <ac:chgData name="Sharma, Shreya" userId="S::shreyas@email.sc.edu::4456b7c5-e819-4652-9b89-3ffcdd567c9c" providerId="AD" clId="Web-{64195EA2-1CD1-4CF6-8A5F-9A661374BD8D}" dt="2023-10-05T23:38:18.502" v="1744"/>
          <ac:spMkLst>
            <pc:docMk/>
            <pc:sldMk cId="3000544225" sldId="269"/>
            <ac:spMk id="2" creationId="{F0142F07-3542-799F-B1F2-889413ECF854}"/>
          </ac:spMkLst>
        </pc:spChg>
        <pc:spChg chg="del">
          <ac:chgData name="Sharma, Shreya" userId="S::shreyas@email.sc.edu::4456b7c5-e819-4652-9b89-3ffcdd567c9c" providerId="AD" clId="Web-{64195EA2-1CD1-4CF6-8A5F-9A661374BD8D}" dt="2023-10-05T23:34:38.388" v="1738"/>
          <ac:spMkLst>
            <pc:docMk/>
            <pc:sldMk cId="3000544225" sldId="269"/>
            <ac:spMk id="3" creationId="{1413C93F-E2F6-A35E-67ED-1611DDC362B8}"/>
          </ac:spMkLst>
        </pc:spChg>
        <pc:spChg chg="add mod">
          <ac:chgData name="Sharma, Shreya" userId="S::shreyas@email.sc.edu::4456b7c5-e819-4652-9b89-3ffcdd567c9c" providerId="AD" clId="Web-{64195EA2-1CD1-4CF6-8A5F-9A661374BD8D}" dt="2023-10-05T23:38:18.502" v="1744"/>
          <ac:spMkLst>
            <pc:docMk/>
            <pc:sldMk cId="3000544225" sldId="269"/>
            <ac:spMk id="6" creationId="{E08DCF12-FCB2-3B97-23C0-067C9588C8D1}"/>
          </ac:spMkLst>
        </pc:spChg>
        <pc:spChg chg="add">
          <ac:chgData name="Sharma, Shreya" userId="S::shreyas@email.sc.edu::4456b7c5-e819-4652-9b89-3ffcdd567c9c" providerId="AD" clId="Web-{64195EA2-1CD1-4CF6-8A5F-9A661374BD8D}" dt="2023-10-05T23:38:18.502" v="1744"/>
          <ac:spMkLst>
            <pc:docMk/>
            <pc:sldMk cId="3000544225" sldId="269"/>
            <ac:spMk id="11" creationId="{1BB867FF-FC45-48F7-8104-F89BE54909F1}"/>
          </ac:spMkLst>
        </pc:spChg>
        <pc:spChg chg="add">
          <ac:chgData name="Sharma, Shreya" userId="S::shreyas@email.sc.edu::4456b7c5-e819-4652-9b89-3ffcdd567c9c" providerId="AD" clId="Web-{64195EA2-1CD1-4CF6-8A5F-9A661374BD8D}" dt="2023-10-05T23:38:18.502" v="1744"/>
          <ac:spMkLst>
            <pc:docMk/>
            <pc:sldMk cId="3000544225" sldId="269"/>
            <ac:spMk id="13" creationId="{8BB56887-D0D5-4F0C-9E19-7247EB83C8B7}"/>
          </ac:spMkLst>
        </pc:spChg>
        <pc:spChg chg="add">
          <ac:chgData name="Sharma, Shreya" userId="S::shreyas@email.sc.edu::4456b7c5-e819-4652-9b89-3ffcdd567c9c" providerId="AD" clId="Web-{64195EA2-1CD1-4CF6-8A5F-9A661374BD8D}" dt="2023-10-05T23:38:18.502" v="1744"/>
          <ac:spMkLst>
            <pc:docMk/>
            <pc:sldMk cId="3000544225" sldId="269"/>
            <ac:spMk id="15" creationId="{081E4A58-353D-44AE-B2FC-2A74E2E400F7}"/>
          </ac:spMkLst>
        </pc:spChg>
        <pc:picChg chg="add del mod ord">
          <ac:chgData name="Sharma, Shreya" userId="S::shreyas@email.sc.edu::4456b7c5-e819-4652-9b89-3ffcdd567c9c" providerId="AD" clId="Web-{64195EA2-1CD1-4CF6-8A5F-9A661374BD8D}" dt="2023-10-05T23:37:47.517" v="1743"/>
          <ac:picMkLst>
            <pc:docMk/>
            <pc:sldMk cId="3000544225" sldId="269"/>
            <ac:picMk id="4" creationId="{307F94C0-A954-D71E-7B03-4EDF0AB1F093}"/>
          </ac:picMkLst>
        </pc:picChg>
      </pc:sldChg>
      <pc:sldChg chg="addSp delSp modSp add replId">
        <pc:chgData name="Sharma, Shreya" userId="S::shreyas@email.sc.edu::4456b7c5-e819-4652-9b89-3ffcdd567c9c" providerId="AD" clId="Web-{64195EA2-1CD1-4CF6-8A5F-9A661374BD8D}" dt="2023-10-05T23:42:44.586" v="1798" actId="14100"/>
        <pc:sldMkLst>
          <pc:docMk/>
          <pc:sldMk cId="4141519048" sldId="270"/>
        </pc:sldMkLst>
        <pc:spChg chg="mod">
          <ac:chgData name="Sharma, Shreya" userId="S::shreyas@email.sc.edu::4456b7c5-e819-4652-9b89-3ffcdd567c9c" providerId="AD" clId="Web-{64195EA2-1CD1-4CF6-8A5F-9A661374BD8D}" dt="2023-10-05T23:41:58.788" v="1787" actId="20577"/>
          <ac:spMkLst>
            <pc:docMk/>
            <pc:sldMk cId="4141519048" sldId="270"/>
            <ac:spMk id="2" creationId="{88C21408-8D7D-44A5-5CB9-4AC6FF464A57}"/>
          </ac:spMkLst>
        </pc:spChg>
        <pc:picChg chg="add del mod">
          <ac:chgData name="Sharma, Shreya" userId="S::shreyas@email.sc.edu::4456b7c5-e819-4652-9b89-3ffcdd567c9c" providerId="AD" clId="Web-{64195EA2-1CD1-4CF6-8A5F-9A661374BD8D}" dt="2023-10-05T23:40:10.333" v="1756"/>
          <ac:picMkLst>
            <pc:docMk/>
            <pc:sldMk cId="4141519048" sldId="270"/>
            <ac:picMk id="4" creationId="{E1A5864E-0762-6B56-DC6C-4534ED1CFB3E}"/>
          </ac:picMkLst>
        </pc:picChg>
        <pc:picChg chg="add mod">
          <ac:chgData name="Sharma, Shreya" userId="S::shreyas@email.sc.edu::4456b7c5-e819-4652-9b89-3ffcdd567c9c" providerId="AD" clId="Web-{64195EA2-1CD1-4CF6-8A5F-9A661374BD8D}" dt="2023-10-05T23:42:44.586" v="1798" actId="14100"/>
          <ac:picMkLst>
            <pc:docMk/>
            <pc:sldMk cId="4141519048" sldId="270"/>
            <ac:picMk id="5" creationId="{163E0D3A-F844-0526-19A5-FBC7508DC8F6}"/>
          </ac:picMkLst>
        </pc:picChg>
      </pc:sldChg>
      <pc:sldChg chg="addSp delSp modSp add replId">
        <pc:chgData name="Sharma, Shreya" userId="S::shreyas@email.sc.edu::4456b7c5-e819-4652-9b89-3ffcdd567c9c" providerId="AD" clId="Web-{64195EA2-1CD1-4CF6-8A5F-9A661374BD8D}" dt="2023-10-05T23:44:49.654" v="1809" actId="14100"/>
        <pc:sldMkLst>
          <pc:docMk/>
          <pc:sldMk cId="3266398488" sldId="271"/>
        </pc:sldMkLst>
        <pc:picChg chg="add mod">
          <ac:chgData name="Sharma, Shreya" userId="S::shreyas@email.sc.edu::4456b7c5-e819-4652-9b89-3ffcdd567c9c" providerId="AD" clId="Web-{64195EA2-1CD1-4CF6-8A5F-9A661374BD8D}" dt="2023-10-05T23:44:49.654" v="1809" actId="14100"/>
          <ac:picMkLst>
            <pc:docMk/>
            <pc:sldMk cId="3266398488" sldId="271"/>
            <ac:picMk id="4" creationId="{6EB1F074-23EF-4AB1-36F8-9C48B19E8FBB}"/>
          </ac:picMkLst>
        </pc:picChg>
        <pc:picChg chg="del">
          <ac:chgData name="Sharma, Shreya" userId="S::shreyas@email.sc.edu::4456b7c5-e819-4652-9b89-3ffcdd567c9c" providerId="AD" clId="Web-{64195EA2-1CD1-4CF6-8A5F-9A661374BD8D}" dt="2023-10-05T23:44:17.403" v="1800"/>
          <ac:picMkLst>
            <pc:docMk/>
            <pc:sldMk cId="3266398488" sldId="271"/>
            <ac:picMk id="5" creationId="{163E0D3A-F844-0526-19A5-FBC7508DC8F6}"/>
          </ac:picMkLst>
        </pc:picChg>
      </pc:sldChg>
    </pc:docChg>
  </pc:docChgLst>
  <pc:docChgLst>
    <pc:chgData name="Swati, NoFirstName" userId="S::s10@email.sc.edu::7d92039b-1773-4a8e-b141-b44725d48a31" providerId="AD" clId="Web-{BFC6241B-AE1A-70F6-4F23-CD731F7F081E}"/>
    <pc:docChg chg="addSld modSld">
      <pc:chgData name="Swati, NoFirstName" userId="S::s10@email.sc.edu::7d92039b-1773-4a8e-b141-b44725d48a31" providerId="AD" clId="Web-{BFC6241B-AE1A-70F6-4F23-CD731F7F081E}" dt="2023-10-12T04:49:13.903" v="181"/>
      <pc:docMkLst>
        <pc:docMk/>
      </pc:docMkLst>
      <pc:sldChg chg="addSp delSp modSp">
        <pc:chgData name="Swati, NoFirstName" userId="S::s10@email.sc.edu::7d92039b-1773-4a8e-b141-b44725d48a31" providerId="AD" clId="Web-{BFC6241B-AE1A-70F6-4F23-CD731F7F081E}" dt="2023-10-12T04:49:13.903" v="181"/>
        <pc:sldMkLst>
          <pc:docMk/>
          <pc:sldMk cId="109857222" sldId="256"/>
        </pc:sldMkLst>
        <pc:spChg chg="mod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9" creationId="{A3363022-C969-41E9-8EB2-E4C94908C1FA}"/>
          </ac:spMkLst>
        </pc:spChg>
        <pc:spChg chg="del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11" creationId="{8D1AD6B3-BE88-4CEB-BA17-790657CC4729}"/>
          </ac:spMkLst>
        </pc:spChg>
        <pc:spChg chg="add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21" creationId="{19D32F93-50AC-4C46-A5DB-291C60DDB7BD}"/>
          </ac:spMkLst>
        </pc:spChg>
        <pc:spChg chg="add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23" creationId="{B9A1D9BC-1455-4308-9ABD-A3F8EDB67AAF}"/>
          </ac:spMkLst>
        </pc:spChg>
        <pc:spChg chg="add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25" creationId="{827DC2C4-B485-428A-BF4A-472D2967F47F}"/>
          </ac:spMkLst>
        </pc:spChg>
        <pc:spChg chg="add">
          <ac:chgData name="Swati, NoFirstName" userId="S::s10@email.sc.edu::7d92039b-1773-4a8e-b141-b44725d48a31" providerId="AD" clId="Web-{BFC6241B-AE1A-70F6-4F23-CD731F7F081E}" dt="2023-10-12T04:49:13.903" v="181"/>
          <ac:spMkLst>
            <pc:docMk/>
            <pc:sldMk cId="109857222" sldId="256"/>
            <ac:spMk id="27" creationId="{4A62647B-1222-407C-8740-5A497612B1F5}"/>
          </ac:spMkLst>
        </pc:spChg>
        <pc:grpChg chg="del">
          <ac:chgData name="Swati, NoFirstName" userId="S::s10@email.sc.edu::7d92039b-1773-4a8e-b141-b44725d48a31" providerId="AD" clId="Web-{BFC6241B-AE1A-70F6-4F23-CD731F7F081E}" dt="2023-10-12T04:49:13.903" v="181"/>
          <ac:grpSpMkLst>
            <pc:docMk/>
            <pc:sldMk cId="109857222" sldId="256"/>
            <ac:grpSpMk id="13" creationId="{89D1390B-7E13-4B4F-9CB2-391063412E54}"/>
          </ac:grpSpMkLst>
        </pc:grpChg>
        <pc:picChg chg="mod ord">
          <ac:chgData name="Swati, NoFirstName" userId="S::s10@email.sc.edu::7d92039b-1773-4a8e-b141-b44725d48a31" providerId="AD" clId="Web-{BFC6241B-AE1A-70F6-4F23-CD731F7F081E}" dt="2023-10-12T04:49:13.903" v="181"/>
          <ac:picMkLst>
            <pc:docMk/>
            <pc:sldMk cId="109857222" sldId="256"/>
            <ac:picMk id="4" creationId="{E1F1F083-A691-DAEE-4B2D-7645E3611838}"/>
          </ac:picMkLst>
        </pc:picChg>
        <pc:picChg chg="mod">
          <ac:chgData name="Swati, NoFirstName" userId="S::s10@email.sc.edu::7d92039b-1773-4a8e-b141-b44725d48a31" providerId="AD" clId="Web-{BFC6241B-AE1A-70F6-4F23-CD731F7F081E}" dt="2023-10-12T04:49:13.903" v="181"/>
          <ac:picMkLst>
            <pc:docMk/>
            <pc:sldMk cId="109857222" sldId="256"/>
            <ac:picMk id="5" creationId="{6277345F-CC0B-2EB2-2469-45607ED54D8A}"/>
          </ac:picMkLst>
        </pc:picChg>
      </pc:sldChg>
      <pc:sldChg chg="addSp delSp modSp">
        <pc:chgData name="Swati, NoFirstName" userId="S::s10@email.sc.edu::7d92039b-1773-4a8e-b141-b44725d48a31" providerId="AD" clId="Web-{BFC6241B-AE1A-70F6-4F23-CD731F7F081E}" dt="2023-10-12T04:37:22" v="95"/>
        <pc:sldMkLst>
          <pc:docMk/>
          <pc:sldMk cId="4053927175" sldId="257"/>
        </pc:sldMkLst>
        <pc:spChg chg="mod">
          <ac:chgData name="Swati, NoFirstName" userId="S::s10@email.sc.edu::7d92039b-1773-4a8e-b141-b44725d48a31" providerId="AD" clId="Web-{BFC6241B-AE1A-70F6-4F23-CD731F7F081E}" dt="2023-10-12T04:37:22" v="95"/>
          <ac:spMkLst>
            <pc:docMk/>
            <pc:sldMk cId="4053927175" sldId="257"/>
            <ac:spMk id="2" creationId="{D3B570AA-AD1F-8F2F-9A5D-585646780FF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2" v="95"/>
          <ac:spMkLst>
            <pc:docMk/>
            <pc:sldMk cId="4053927175" sldId="257"/>
            <ac:spMk id="3" creationId="{BD2E5B63-3591-825C-B556-64FDAC3AF35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2" v="95"/>
          <ac:spMkLst>
            <pc:docMk/>
            <pc:sldMk cId="4053927175" sldId="257"/>
            <ac:spMk id="8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2" v="95"/>
          <ac:spMkLst>
            <pc:docMk/>
            <pc:sldMk cId="4053927175" sldId="257"/>
            <ac:spMk id="10" creationId="{047F8E3E-2FFA-4A0F-B3C7-E57ADDCFB41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1.969" v="94"/>
          <ac:spMkLst>
            <pc:docMk/>
            <pc:sldMk cId="4053927175" sldId="257"/>
            <ac:spMk id="28" creationId="{BACC6370-2D7E-4714-9D71-7542949D7D5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1.969" v="94"/>
          <ac:spMkLst>
            <pc:docMk/>
            <pc:sldMk cId="4053927175" sldId="257"/>
            <ac:spMk id="30" creationId="{F68B3F68-107C-434F-AA38-110D5EA91B8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1.969" v="94"/>
          <ac:spMkLst>
            <pc:docMk/>
            <pc:sldMk cId="4053927175" sldId="257"/>
            <ac:spMk id="32" creationId="{AAD0DBB9-1A4B-4391-81D4-CB19F9AB918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7:21.969" v="94"/>
          <ac:spMkLst>
            <pc:docMk/>
            <pc:sldMk cId="4053927175" sldId="257"/>
            <ac:spMk id="34" creationId="{063BBA22-50EA-4C4D-BE05-F1CE4E63AA56}"/>
          </ac:spMkLst>
        </pc:spChg>
        <pc:spChg chg="add">
          <ac:chgData name="Swati, NoFirstName" userId="S::s10@email.sc.edu::7d92039b-1773-4a8e-b141-b44725d48a31" providerId="AD" clId="Web-{BFC6241B-AE1A-70F6-4F23-CD731F7F081E}" dt="2023-10-12T04:37:22" v="95"/>
          <ac:spMkLst>
            <pc:docMk/>
            <pc:sldMk cId="4053927175" sldId="257"/>
            <ac:spMk id="36" creationId="{2659FDB4-FCBE-4A89-B46D-43D4FA54464D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37:22" v="95"/>
          <ac:grpSpMkLst>
            <pc:docMk/>
            <pc:sldMk cId="4053927175" sldId="257"/>
            <ac:grpSpMk id="12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7:22" v="95"/>
          <ac:grpSpMkLst>
            <pc:docMk/>
            <pc:sldMk cId="4053927175" sldId="257"/>
            <ac:grpSpMk id="18" creationId="{9DB3963A-4187-4A72-9DA4-CA6BADE22931}"/>
          </ac:grpSpMkLst>
        </pc:grpChg>
        <pc:graphicFrameChg chg="add del">
          <ac:chgData name="Swati, NoFirstName" userId="S::s10@email.sc.edu::7d92039b-1773-4a8e-b141-b44725d48a31" providerId="AD" clId="Web-{BFC6241B-AE1A-70F6-4F23-CD731F7F081E}" dt="2023-10-12T04:37:21.969" v="94"/>
          <ac:graphicFrameMkLst>
            <pc:docMk/>
            <pc:sldMk cId="4053927175" sldId="257"/>
            <ac:graphicFrameMk id="24" creationId="{7143869B-304F-03C6-9B7B-2D3401B46D17}"/>
          </ac:graphicFrameMkLst>
        </pc:graphicFrameChg>
        <pc:graphicFrameChg chg="add">
          <ac:chgData name="Swati, NoFirstName" userId="S::s10@email.sc.edu::7d92039b-1773-4a8e-b141-b44725d48a31" providerId="AD" clId="Web-{BFC6241B-AE1A-70F6-4F23-CD731F7F081E}" dt="2023-10-12T04:37:22" v="95"/>
          <ac:graphicFrameMkLst>
            <pc:docMk/>
            <pc:sldMk cId="4053927175" sldId="257"/>
            <ac:graphicFrameMk id="38" creationId="{501C78C0-B4AD-6A6A-0113-87112DDC74ED}"/>
          </ac:graphicFrameMkLst>
        </pc:graphicFrameChg>
        <pc:cxnChg chg="add">
          <ac:chgData name="Swati, NoFirstName" userId="S::s10@email.sc.edu::7d92039b-1773-4a8e-b141-b44725d48a31" providerId="AD" clId="Web-{BFC6241B-AE1A-70F6-4F23-CD731F7F081E}" dt="2023-10-12T04:37:22" v="95"/>
          <ac:cxnSpMkLst>
            <pc:docMk/>
            <pc:sldMk cId="4053927175" sldId="257"/>
            <ac:cxnSpMk id="37" creationId="{C8F51B3F-8331-4E4A-AE96-D47B1006EEAD}"/>
          </ac:cxnSpMkLst>
        </pc:cxnChg>
      </pc:sldChg>
      <pc:sldChg chg="addSp delSp modSp">
        <pc:chgData name="Swati, NoFirstName" userId="S::s10@email.sc.edu::7d92039b-1773-4a8e-b141-b44725d48a31" providerId="AD" clId="Web-{BFC6241B-AE1A-70F6-4F23-CD731F7F081E}" dt="2023-10-12T04:46:47.852" v="158"/>
        <pc:sldMkLst>
          <pc:docMk/>
          <pc:sldMk cId="2690404483" sldId="258"/>
        </pc:sldMkLst>
        <pc:spChg chg="mod">
          <ac:chgData name="Swati, NoFirstName" userId="S::s10@email.sc.edu::7d92039b-1773-4a8e-b141-b44725d48a31" providerId="AD" clId="Web-{BFC6241B-AE1A-70F6-4F23-CD731F7F081E}" dt="2023-10-12T04:46:42.899" v="153"/>
          <ac:spMkLst>
            <pc:docMk/>
            <pc:sldMk cId="2690404483" sldId="258"/>
            <ac:spMk id="2" creationId="{64D8D93C-3A31-FF5C-60F8-ADA0D2BCB806}"/>
          </ac:spMkLst>
        </pc:spChg>
        <pc:spChg chg="add del mod">
          <ac:chgData name="Swati, NoFirstName" userId="S::s10@email.sc.edu::7d92039b-1773-4a8e-b141-b44725d48a31" providerId="AD" clId="Web-{BFC6241B-AE1A-70F6-4F23-CD731F7F081E}" dt="2023-10-12T04:46:47.852" v="158"/>
          <ac:spMkLst>
            <pc:docMk/>
            <pc:sldMk cId="2690404483" sldId="258"/>
            <ac:spMk id="3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7.852" v="158"/>
          <ac:spMkLst>
            <pc:docMk/>
            <pc:sldMk cId="2690404483" sldId="258"/>
            <ac:spMk id="8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7.852" v="158"/>
          <ac:spMkLst>
            <pc:docMk/>
            <pc:sldMk cId="2690404483" sldId="258"/>
            <ac:spMk id="10" creationId="{047F8E3E-2FFA-4A0F-B3C7-E57ADDCFB415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13" creationId="{63FE0426-0FE4-451E-A8BB-08DA6A6AC200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14" creationId="{4A32F7E8-35B4-451F-AA07-AECF7CA1D532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15" creationId="{E1097796-C3C8-4772-9EBD-9F5CA368F5A2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16" creationId="{EC4BC137-BB50-4235-A83F-4B4EEE15904C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19" creationId="{2428E75E-001A-4568-B035-574F1303EF58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20" creationId="{64AC8CFC-1164-4525-82A0-25F75ADCF4CD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21" creationId="{6F35C856-5B70-4CA2-BB8F-A37197D8F94F}"/>
          </ac:spMkLst>
        </pc:spChg>
        <pc:spChg chg="mod replId">
          <ac:chgData name="Swati, NoFirstName" userId="S::s10@email.sc.edu::7d92039b-1773-4a8e-b141-b44725d48a31" providerId="AD" clId="Web-{BFC6241B-AE1A-70F6-4F23-CD731F7F081E}" dt="2023-10-12T04:46:11.570" v="139"/>
          <ac:spMkLst>
            <pc:docMk/>
            <pc:sldMk cId="2690404483" sldId="258"/>
            <ac:spMk id="22" creationId="{550FD8B0-DE97-47B1-84ED-67A3BD00FE2F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5.789" v="151"/>
          <ac:spMkLst>
            <pc:docMk/>
            <pc:sldMk cId="2690404483" sldId="258"/>
            <ac:spMk id="27" creationId="{327D73B4-9F5C-4A64-A179-51B9500CB8B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29.239" v="131"/>
          <ac:spMkLst>
            <pc:docMk/>
            <pc:sldMk cId="2690404483" sldId="258"/>
            <ac:spMk id="28" creationId="{C0763A76-9F1C-4FC5-82B7-DD475DA461B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5.789" v="151"/>
          <ac:spMkLst>
            <pc:docMk/>
            <pc:sldMk cId="2690404483" sldId="258"/>
            <ac:spMk id="29" creationId="{C1F06963-6374-4B48-844F-071A9BAAAE0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29.239" v="131"/>
          <ac:spMkLst>
            <pc:docMk/>
            <pc:sldMk cId="2690404483" sldId="258"/>
            <ac:spMk id="30" creationId="{E81BF4F6-F2CF-4984-9D14-D6966D92F99F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5.789" v="151"/>
          <ac:spMkLst>
            <pc:docMk/>
            <pc:sldMk cId="2690404483" sldId="258"/>
            <ac:spMk id="31" creationId="{6CB927A4-E432-4310-9CD5-E89FF506317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37.817" v="133"/>
          <ac:spMkLst>
            <pc:docMk/>
            <pc:sldMk cId="2690404483" sldId="258"/>
            <ac:spMk id="32" creationId="{B210AC1D-4063-4C6E-9528-FA9C4C0C18E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37.817" v="133"/>
          <ac:spMkLst>
            <pc:docMk/>
            <pc:sldMk cId="2690404483" sldId="258"/>
            <ac:spMk id="33" creationId="{02F8C595-E68C-4306-AED8-DC7826A0A50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5.789" v="151"/>
          <ac:spMkLst>
            <pc:docMk/>
            <pc:sldMk cId="2690404483" sldId="258"/>
            <ac:spMk id="35" creationId="{E3020543-B24B-4EC4-8FFC-8DD88EEA91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50.333" v="135"/>
          <ac:spMkLst>
            <pc:docMk/>
            <pc:sldMk cId="2690404483" sldId="258"/>
            <ac:spMk id="36" creationId="{9F7D5CDA-D291-4307-BF55-1381FED29634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50.333" v="135"/>
          <ac:spMkLst>
            <pc:docMk/>
            <pc:sldMk cId="2690404483" sldId="258"/>
            <ac:spMk id="38" creationId="{59B296B9-C5A5-4E4F-9B60-C907B5F1466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5:50.333" v="135"/>
          <ac:spMkLst>
            <pc:docMk/>
            <pc:sldMk cId="2690404483" sldId="258"/>
            <ac:spMk id="39" creationId="{D0300FD3-5AF1-6305-15FA-9078072672E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11.570" v="138"/>
          <ac:spMkLst>
            <pc:docMk/>
            <pc:sldMk cId="2690404483" sldId="258"/>
            <ac:spMk id="41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11.570" v="138"/>
          <ac:spMkLst>
            <pc:docMk/>
            <pc:sldMk cId="2690404483" sldId="258"/>
            <ac:spMk id="42" creationId="{047F8E3E-2FFA-4A0F-B3C7-E57ADDCFB41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2.070" v="141"/>
          <ac:spMkLst>
            <pc:docMk/>
            <pc:sldMk cId="2690404483" sldId="258"/>
            <ac:spMk id="54" creationId="{C0763A76-9F1C-4FC5-82B7-DD475DA461B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2.070" v="141"/>
          <ac:spMkLst>
            <pc:docMk/>
            <pc:sldMk cId="2690404483" sldId="258"/>
            <ac:spMk id="55" creationId="{E81BF4F6-F2CF-4984-9D14-D6966D92F99F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2.070" v="141"/>
          <ac:spMkLst>
            <pc:docMk/>
            <pc:sldMk cId="2690404483" sldId="258"/>
            <ac:spMk id="56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4.727" v="143"/>
          <ac:spMkLst>
            <pc:docMk/>
            <pc:sldMk cId="2690404483" sldId="258"/>
            <ac:spMk id="59" creationId="{B210AC1D-4063-4C6E-9528-FA9C4C0C18E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4.727" v="143"/>
          <ac:spMkLst>
            <pc:docMk/>
            <pc:sldMk cId="2690404483" sldId="258"/>
            <ac:spMk id="60" creationId="{02F8C595-E68C-4306-AED8-DC7826A0A50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4.727" v="143"/>
          <ac:spMkLst>
            <pc:docMk/>
            <pc:sldMk cId="2690404483" sldId="258"/>
            <ac:spMk id="62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7.289" v="145"/>
          <ac:spMkLst>
            <pc:docMk/>
            <pc:sldMk cId="2690404483" sldId="258"/>
            <ac:spMk id="64" creationId="{9F7D5CDA-D291-4307-BF55-1381FED29634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7.289" v="145"/>
          <ac:spMkLst>
            <pc:docMk/>
            <pc:sldMk cId="2690404483" sldId="258"/>
            <ac:spMk id="66" creationId="{59B296B9-C5A5-4E4F-9B60-C907B5F1466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7.289" v="145"/>
          <ac:spMkLst>
            <pc:docMk/>
            <pc:sldMk cId="2690404483" sldId="258"/>
            <ac:spMk id="67" creationId="{D0300FD3-5AF1-6305-15FA-9078072672E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7.289" v="145"/>
          <ac:spMkLst>
            <pc:docMk/>
            <pc:sldMk cId="2690404483" sldId="258"/>
            <ac:spMk id="68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29.789" v="147"/>
          <ac:spMkLst>
            <pc:docMk/>
            <pc:sldMk cId="2690404483" sldId="258"/>
            <ac:spMk id="71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3.258" v="149"/>
          <ac:spMkLst>
            <pc:docMk/>
            <pc:sldMk cId="2690404483" sldId="258"/>
            <ac:spMk id="74" creationId="{09CFCDAF-46CE-4056-866C-5EE9122FDCAB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3.258" v="149"/>
          <ac:spMkLst>
            <pc:docMk/>
            <pc:sldMk cId="2690404483" sldId="258"/>
            <ac:spMk id="75" creationId="{9F587EB1-1674-4B8B-88AD-2A81FFFB5F3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3.258" v="149"/>
          <ac:spMkLst>
            <pc:docMk/>
            <pc:sldMk cId="2690404483" sldId="258"/>
            <ac:spMk id="78" creationId="{6CB927A4-E432-4310-9CD5-E89FF506317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3.258" v="149"/>
          <ac:spMkLst>
            <pc:docMk/>
            <pc:sldMk cId="2690404483" sldId="258"/>
            <ac:spMk id="79" creationId="{E3020543-B24B-4EC4-8FFC-8DD88EEA91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3.258" v="149"/>
          <ac:spMkLst>
            <pc:docMk/>
            <pc:sldMk cId="2690404483" sldId="258"/>
            <ac:spMk id="80" creationId="{1453BF6C-B012-48B7-B4E8-6D7AC7C27D0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3.258" v="149"/>
          <ac:spMkLst>
            <pc:docMk/>
            <pc:sldMk cId="2690404483" sldId="258"/>
            <ac:spMk id="81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5.789" v="151"/>
          <ac:spMkLst>
            <pc:docMk/>
            <pc:sldMk cId="2690404483" sldId="258"/>
            <ac:spMk id="83" creationId="{1453BF6C-B012-48B7-B4E8-6D7AC7C27D0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35.789" v="151"/>
          <ac:spMkLst>
            <pc:docMk/>
            <pc:sldMk cId="2690404483" sldId="258"/>
            <ac:spMk id="84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2.899" v="153"/>
          <ac:spMkLst>
            <pc:docMk/>
            <pc:sldMk cId="2690404483" sldId="258"/>
            <ac:spMk id="87" creationId="{A2679492-7988-4050-9056-54244445241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2.899" v="153"/>
          <ac:spMkLst>
            <pc:docMk/>
            <pc:sldMk cId="2690404483" sldId="258"/>
            <ac:spMk id="88" creationId="{B091B163-7D61-4891-ABCF-5C13D9C418D0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2.899" v="153"/>
          <ac:spMkLst>
            <pc:docMk/>
            <pc:sldMk cId="2690404483" sldId="258"/>
            <ac:spMk id="93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5.321" v="155"/>
          <ac:spMkLst>
            <pc:docMk/>
            <pc:sldMk cId="2690404483" sldId="258"/>
            <ac:spMk id="96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5.321" v="155"/>
          <ac:spMkLst>
            <pc:docMk/>
            <pc:sldMk cId="2690404483" sldId="258"/>
            <ac:spMk id="97" creationId="{047F8E3E-2FFA-4A0F-B3C7-E57ADDCFB41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7.821" v="157"/>
          <ac:spMkLst>
            <pc:docMk/>
            <pc:sldMk cId="2690404483" sldId="258"/>
            <ac:spMk id="110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6:47.821" v="157"/>
          <ac:spMkLst>
            <pc:docMk/>
            <pc:sldMk cId="2690404483" sldId="258"/>
            <ac:spMk id="111" creationId="{047F8E3E-2FFA-4A0F-B3C7-E57ADDCFB415}"/>
          </ac:spMkLst>
        </pc:spChg>
        <pc:spChg chg="add">
          <ac:chgData name="Swati, NoFirstName" userId="S::s10@email.sc.edu::7d92039b-1773-4a8e-b141-b44725d48a31" providerId="AD" clId="Web-{BFC6241B-AE1A-70F6-4F23-CD731F7F081E}" dt="2023-10-12T04:46:47.852" v="158"/>
          <ac:spMkLst>
            <pc:docMk/>
            <pc:sldMk cId="2690404483" sldId="258"/>
            <ac:spMk id="124" creationId="{43C823D3-D619-407C-89E0-C6F6B1E7A42A}"/>
          </ac:spMkLst>
        </pc:spChg>
        <pc:spChg chg="add">
          <ac:chgData name="Swati, NoFirstName" userId="S::s10@email.sc.edu::7d92039b-1773-4a8e-b141-b44725d48a31" providerId="AD" clId="Web-{BFC6241B-AE1A-70F6-4F23-CD731F7F081E}" dt="2023-10-12T04:46:47.852" v="158"/>
          <ac:spMkLst>
            <pc:docMk/>
            <pc:sldMk cId="2690404483" sldId="258"/>
            <ac:spMk id="125" creationId="{047F8E3E-2FFA-4A0F-B3C7-E57ADDCFB415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46:47.852" v="158"/>
          <ac:grpSpMkLst>
            <pc:docMk/>
            <pc:sldMk cId="2690404483" sldId="258"/>
            <ac:grpSpMk id="12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47.852" v="158"/>
          <ac:grpSpMkLst>
            <pc:docMk/>
            <pc:sldMk cId="2690404483" sldId="258"/>
            <ac:grpSpMk id="18" creationId="{9DB3963A-4187-4A72-9DA4-CA6BADE22931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11.570" v="138"/>
          <ac:grpSpMkLst>
            <pc:docMk/>
            <pc:sldMk cId="2690404483" sldId="258"/>
            <ac:grpSpMk id="43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11.570" v="138"/>
          <ac:grpSpMkLst>
            <pc:docMk/>
            <pc:sldMk cId="2690404483" sldId="258"/>
            <ac:grpSpMk id="45" creationId="{9DB3963A-4187-4A72-9DA4-CA6BADE22931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42.899" v="153"/>
          <ac:grpSpMkLst>
            <pc:docMk/>
            <pc:sldMk cId="2690404483" sldId="258"/>
            <ac:grpSpMk id="89" creationId="{0474DF76-993E-44DE-AFB0-C416182ACECF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45.321" v="155"/>
          <ac:grpSpMkLst>
            <pc:docMk/>
            <pc:sldMk cId="2690404483" sldId="258"/>
            <ac:grpSpMk id="98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45.321" v="155"/>
          <ac:grpSpMkLst>
            <pc:docMk/>
            <pc:sldMk cId="2690404483" sldId="258"/>
            <ac:grpSpMk id="104" creationId="{9DB3963A-4187-4A72-9DA4-CA6BADE22931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47.821" v="157"/>
          <ac:grpSpMkLst>
            <pc:docMk/>
            <pc:sldMk cId="2690404483" sldId="258"/>
            <ac:grpSpMk id="112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6:47.821" v="157"/>
          <ac:grpSpMkLst>
            <pc:docMk/>
            <pc:sldMk cId="2690404483" sldId="258"/>
            <ac:grpSpMk id="118" creationId="{9DB3963A-4187-4A72-9DA4-CA6BADE22931}"/>
          </ac:grpSpMkLst>
        </pc:grpChg>
        <pc:grpChg chg="add">
          <ac:chgData name="Swati, NoFirstName" userId="S::s10@email.sc.edu::7d92039b-1773-4a8e-b141-b44725d48a31" providerId="AD" clId="Web-{BFC6241B-AE1A-70F6-4F23-CD731F7F081E}" dt="2023-10-12T04:46:47.852" v="158"/>
          <ac:grpSpMkLst>
            <pc:docMk/>
            <pc:sldMk cId="2690404483" sldId="258"/>
            <ac:grpSpMk id="126" creationId="{33D939F1-7ABE-4D0E-946A-43F37F556AFD}"/>
          </ac:grpSpMkLst>
        </pc:grpChg>
        <pc:grpChg chg="add">
          <ac:chgData name="Swati, NoFirstName" userId="S::s10@email.sc.edu::7d92039b-1773-4a8e-b141-b44725d48a31" providerId="AD" clId="Web-{BFC6241B-AE1A-70F6-4F23-CD731F7F081E}" dt="2023-10-12T04:46:47.852" v="158"/>
          <ac:grpSpMkLst>
            <pc:docMk/>
            <pc:sldMk cId="2690404483" sldId="258"/>
            <ac:grpSpMk id="132" creationId="{9DB3963A-4187-4A72-9DA4-CA6BADE22931}"/>
          </ac:grpSpMkLst>
        </pc:grpChg>
        <pc:graphicFrameChg chg="add del">
          <ac:chgData name="Swati, NoFirstName" userId="S::s10@email.sc.edu::7d92039b-1773-4a8e-b141-b44725d48a31" providerId="AD" clId="Web-{BFC6241B-AE1A-70F6-4F23-CD731F7F081E}" dt="2023-10-12T04:46:11.570" v="138"/>
          <ac:graphicFrameMkLst>
            <pc:docMk/>
            <pc:sldMk cId="2690404483" sldId="258"/>
            <ac:graphicFrameMk id="44" creationId="{66E7E1E2-3271-B0D2-EE7C-665C36A37143}"/>
          </ac:graphicFrameMkLst>
        </pc:graphicFrameChg>
        <pc:graphicFrameChg chg="add del">
          <ac:chgData name="Swati, NoFirstName" userId="S::s10@email.sc.edu::7d92039b-1773-4a8e-b141-b44725d48a31" providerId="AD" clId="Web-{BFC6241B-AE1A-70F6-4F23-CD731F7F081E}" dt="2023-10-12T04:46:45.321" v="155"/>
          <ac:graphicFrameMkLst>
            <pc:docMk/>
            <pc:sldMk cId="2690404483" sldId="258"/>
            <ac:graphicFrameMk id="103" creationId="{66E7E1E2-3271-B0D2-EE7C-665C36A37143}"/>
          </ac:graphicFrameMkLst>
        </pc:graphicFrameChg>
        <pc:graphicFrameChg chg="add del">
          <ac:chgData name="Swati, NoFirstName" userId="S::s10@email.sc.edu::7d92039b-1773-4a8e-b141-b44725d48a31" providerId="AD" clId="Web-{BFC6241B-AE1A-70F6-4F23-CD731F7F081E}" dt="2023-10-12T04:46:47.821" v="157"/>
          <ac:graphicFrameMkLst>
            <pc:docMk/>
            <pc:sldMk cId="2690404483" sldId="258"/>
            <ac:graphicFrameMk id="117" creationId="{42E5B670-3EE0-5586-7340-E140C5CD21FC}"/>
          </ac:graphicFrameMkLst>
        </pc:graphicFrameChg>
        <pc:graphicFrameChg chg="add">
          <ac:chgData name="Swati, NoFirstName" userId="S::s10@email.sc.edu::7d92039b-1773-4a8e-b141-b44725d48a31" providerId="AD" clId="Web-{BFC6241B-AE1A-70F6-4F23-CD731F7F081E}" dt="2023-10-12T04:46:47.852" v="158"/>
          <ac:graphicFrameMkLst>
            <pc:docMk/>
            <pc:sldMk cId="2690404483" sldId="258"/>
            <ac:graphicFrameMk id="131" creationId="{66E7E1E2-3271-B0D2-EE7C-665C36A37143}"/>
          </ac:graphicFrameMkLst>
        </pc:graphicFrameChg>
        <pc:picChg chg="add del">
          <ac:chgData name="Swati, NoFirstName" userId="S::s10@email.sc.edu::7d92039b-1773-4a8e-b141-b44725d48a31" providerId="AD" clId="Web-{BFC6241B-AE1A-70F6-4F23-CD731F7F081E}" dt="2023-10-12T04:45:29.239" v="131"/>
          <ac:picMkLst>
            <pc:docMk/>
            <pc:sldMk cId="2690404483" sldId="258"/>
            <ac:picMk id="24" creationId="{DC295878-3F88-C0C2-C180-05246D0AE539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5:37.817" v="133"/>
          <ac:picMkLst>
            <pc:docMk/>
            <pc:sldMk cId="2690404483" sldId="258"/>
            <ac:picMk id="34" creationId="{4B7B4606-4EE4-ADA1-3A0B-0BF1347DE83C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5:50.333" v="135"/>
          <ac:picMkLst>
            <pc:docMk/>
            <pc:sldMk cId="2690404483" sldId="258"/>
            <ac:picMk id="37" creationId="{80F5BF7A-10F3-CF5F-F1B5-E64D7FE084AB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6:22.070" v="141"/>
          <ac:picMkLst>
            <pc:docMk/>
            <pc:sldMk cId="2690404483" sldId="258"/>
            <ac:picMk id="57" creationId="{DC295878-3F88-C0C2-C180-05246D0AE539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6:24.727" v="143"/>
          <ac:picMkLst>
            <pc:docMk/>
            <pc:sldMk cId="2690404483" sldId="258"/>
            <ac:picMk id="61" creationId="{4B7B4606-4EE4-ADA1-3A0B-0BF1347DE83C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6:27.289" v="145"/>
          <ac:picMkLst>
            <pc:docMk/>
            <pc:sldMk cId="2690404483" sldId="258"/>
            <ac:picMk id="65" creationId="{80F5BF7A-10F3-CF5F-F1B5-E64D7FE084AB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6:29.789" v="147"/>
          <ac:picMkLst>
            <pc:docMk/>
            <pc:sldMk cId="2690404483" sldId="258"/>
            <ac:picMk id="72" creationId="{91CA4FCC-161F-2EB0-1F32-87167CF4A2DB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6:33.258" v="149"/>
          <ac:picMkLst>
            <pc:docMk/>
            <pc:sldMk cId="2690404483" sldId="258"/>
            <ac:picMk id="76" creationId="{F037B01F-8344-C9B3-AB95-33074DE12FC3}"/>
          </ac:picMkLst>
        </pc:picChg>
        <pc:cxnChg chg="add del">
          <ac:chgData name="Swati, NoFirstName" userId="S::s10@email.sc.edu::7d92039b-1773-4a8e-b141-b44725d48a31" providerId="AD" clId="Web-{BFC6241B-AE1A-70F6-4F23-CD731F7F081E}" dt="2023-10-12T04:46:29.789" v="147"/>
          <ac:cxnSpMkLst>
            <pc:docMk/>
            <pc:sldMk cId="2690404483" sldId="258"/>
            <ac:cxnSpMk id="70" creationId="{1503BFE4-729B-D9D0-C17B-501E6AF1127A}"/>
          </ac:cxnSpMkLst>
        </pc:cxnChg>
        <pc:cxnChg chg="add del">
          <ac:chgData name="Swati, NoFirstName" userId="S::s10@email.sc.edu::7d92039b-1773-4a8e-b141-b44725d48a31" providerId="AD" clId="Web-{BFC6241B-AE1A-70F6-4F23-CD731F7F081E}" dt="2023-10-12T04:46:33.258" v="149"/>
          <ac:cxnSpMkLst>
            <pc:docMk/>
            <pc:sldMk cId="2690404483" sldId="258"/>
            <ac:cxnSpMk id="77" creationId="{C49DA8F6-BCC1-4447-B54C-57856834B94B}"/>
          </ac:cxnSpMkLst>
        </pc:cxnChg>
        <pc:cxnChg chg="add del">
          <ac:chgData name="Swati, NoFirstName" userId="S::s10@email.sc.edu::7d92039b-1773-4a8e-b141-b44725d48a31" providerId="AD" clId="Web-{BFC6241B-AE1A-70F6-4F23-CD731F7F081E}" dt="2023-10-12T04:46:35.789" v="151"/>
          <ac:cxnSpMkLst>
            <pc:docMk/>
            <pc:sldMk cId="2690404483" sldId="258"/>
            <ac:cxnSpMk id="85" creationId="{C49DA8F6-BCC1-4447-B54C-57856834B94B}"/>
          </ac:cxnSpMkLst>
        </pc:cxnChg>
        <pc:cxnChg chg="add del">
          <ac:chgData name="Swati, NoFirstName" userId="S::s10@email.sc.edu::7d92039b-1773-4a8e-b141-b44725d48a31" providerId="AD" clId="Web-{BFC6241B-AE1A-70F6-4F23-CD731F7F081E}" dt="2023-10-12T04:46:42.899" v="153"/>
          <ac:cxnSpMkLst>
            <pc:docMk/>
            <pc:sldMk cId="2690404483" sldId="258"/>
            <ac:cxnSpMk id="94" creationId="{C49DA8F6-BCC1-4447-B54C-57856834B94B}"/>
          </ac:cxnSpMkLst>
        </pc:cxnChg>
      </pc:sldChg>
      <pc:sldChg chg="addSp delSp modSp mod setBg">
        <pc:chgData name="Swati, NoFirstName" userId="S::s10@email.sc.edu::7d92039b-1773-4a8e-b141-b44725d48a31" providerId="AD" clId="Web-{BFC6241B-AE1A-70F6-4F23-CD731F7F081E}" dt="2023-10-12T04:38:26.533" v="98"/>
        <pc:sldMkLst>
          <pc:docMk/>
          <pc:sldMk cId="3739860160" sldId="259"/>
        </pc:sldMkLst>
        <pc:spChg chg="mod">
          <ac:chgData name="Swati, NoFirstName" userId="S::s10@email.sc.edu::7d92039b-1773-4a8e-b141-b44725d48a31" providerId="AD" clId="Web-{BFC6241B-AE1A-70F6-4F23-CD731F7F081E}" dt="2023-10-12T04:38:26.533" v="98"/>
          <ac:spMkLst>
            <pc:docMk/>
            <pc:sldMk cId="3739860160" sldId="259"/>
            <ac:spMk id="2" creationId="{647B0240-AF2B-BB77-9C77-BF952645FAFE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8:26.533" v="98"/>
          <ac:spMkLst>
            <pc:docMk/>
            <pc:sldMk cId="3739860160" sldId="259"/>
            <ac:spMk id="3" creationId="{E2C60BC1-E47A-5223-5D0D-64C0699597F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8:26.533" v="98"/>
          <ac:spMkLst>
            <pc:docMk/>
            <pc:sldMk cId="3739860160" sldId="259"/>
            <ac:spMk id="8" creationId="{D038248A-211C-4EEC-8401-C761B929FB5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8:26.533" v="98"/>
          <ac:spMkLst>
            <pc:docMk/>
            <pc:sldMk cId="3739860160" sldId="259"/>
            <ac:spMk id="10" creationId="{C30A849F-66D9-40C8-BEC8-35AFF8F4568F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8:26.502" v="97"/>
          <ac:spMkLst>
            <pc:docMk/>
            <pc:sldMk cId="3739860160" sldId="259"/>
            <ac:spMk id="28" creationId="{345A976A-8DE3-4B67-B94B-2044FDD1289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8:26.502" v="97"/>
          <ac:spMkLst>
            <pc:docMk/>
            <pc:sldMk cId="3739860160" sldId="259"/>
            <ac:spMk id="30" creationId="{6EAAA1B9-2DDB-49C9-A037-A523D2F13C15}"/>
          </ac:spMkLst>
        </pc:spChg>
        <pc:spChg chg="add">
          <ac:chgData name="Swati, NoFirstName" userId="S::s10@email.sc.edu::7d92039b-1773-4a8e-b141-b44725d48a31" providerId="AD" clId="Web-{BFC6241B-AE1A-70F6-4F23-CD731F7F081E}" dt="2023-10-12T04:38:26.533" v="98"/>
          <ac:spMkLst>
            <pc:docMk/>
            <pc:sldMk cId="3739860160" sldId="259"/>
            <ac:spMk id="44" creationId="{2659FDB4-FCBE-4A89-B46D-43D4FA54464D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38:26.533" v="98"/>
          <ac:grpSpMkLst>
            <pc:docMk/>
            <pc:sldMk cId="3739860160" sldId="259"/>
            <ac:grpSpMk id="12" creationId="{04542298-A2B1-480F-A11C-A40EDD19B857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8:26.533" v="98"/>
          <ac:grpSpMkLst>
            <pc:docMk/>
            <pc:sldMk cId="3739860160" sldId="259"/>
            <ac:grpSpMk id="18" creationId="{2A5C9C35-2375-49EB-B99C-17C87D42FE7C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8:26.502" v="97"/>
          <ac:grpSpMkLst>
            <pc:docMk/>
            <pc:sldMk cId="3739860160" sldId="259"/>
            <ac:grpSpMk id="32" creationId="{B441F8D5-EBCE-4FB9-91A9-3425971C1F99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8:26.502" v="97"/>
          <ac:grpSpMkLst>
            <pc:docMk/>
            <pc:sldMk cId="3739860160" sldId="259"/>
            <ac:grpSpMk id="38" creationId="{08701F99-7E4C-4B92-A4B5-307CDFB7A4DE}"/>
          </ac:grpSpMkLst>
        </pc:grpChg>
        <pc:graphicFrameChg chg="add del">
          <ac:chgData name="Swati, NoFirstName" userId="S::s10@email.sc.edu::7d92039b-1773-4a8e-b141-b44725d48a31" providerId="AD" clId="Web-{BFC6241B-AE1A-70F6-4F23-CD731F7F081E}" dt="2023-10-12T04:38:26.502" v="97"/>
          <ac:graphicFrameMkLst>
            <pc:docMk/>
            <pc:sldMk cId="3739860160" sldId="259"/>
            <ac:graphicFrameMk id="24" creationId="{11B7AEE6-D6DE-4CA3-B734-2EF16796CA9E}"/>
          </ac:graphicFrameMkLst>
        </pc:graphicFrameChg>
        <pc:graphicFrameChg chg="add">
          <ac:chgData name="Swati, NoFirstName" userId="S::s10@email.sc.edu::7d92039b-1773-4a8e-b141-b44725d48a31" providerId="AD" clId="Web-{BFC6241B-AE1A-70F6-4F23-CD731F7F081E}" dt="2023-10-12T04:38:26.533" v="98"/>
          <ac:graphicFrameMkLst>
            <pc:docMk/>
            <pc:sldMk cId="3739860160" sldId="259"/>
            <ac:graphicFrameMk id="46" creationId="{7B03A79F-7373-3253-F252-12C8E0F01F8B}"/>
          </ac:graphicFrameMkLst>
        </pc:graphicFrameChg>
        <pc:cxnChg chg="add">
          <ac:chgData name="Swati, NoFirstName" userId="S::s10@email.sc.edu::7d92039b-1773-4a8e-b141-b44725d48a31" providerId="AD" clId="Web-{BFC6241B-AE1A-70F6-4F23-CD731F7F081E}" dt="2023-10-12T04:38:26.533" v="98"/>
          <ac:cxnSpMkLst>
            <pc:docMk/>
            <pc:sldMk cId="3739860160" sldId="259"/>
            <ac:cxnSpMk id="45" creationId="{C8F51B3F-8331-4E4A-AE96-D47B1006EEAD}"/>
          </ac:cxnSpMkLst>
        </pc:cxnChg>
      </pc:sldChg>
      <pc:sldChg chg="addSp delSp modSp">
        <pc:chgData name="Swati, NoFirstName" userId="S::s10@email.sc.edu::7d92039b-1773-4a8e-b141-b44725d48a31" providerId="AD" clId="Web-{BFC6241B-AE1A-70F6-4F23-CD731F7F081E}" dt="2023-10-12T04:44:55.144" v="129"/>
        <pc:sldMkLst>
          <pc:docMk/>
          <pc:sldMk cId="3519013587" sldId="260"/>
        </pc:sldMkLst>
        <pc:spChg chg="mod">
          <ac:chgData name="Swati, NoFirstName" userId="S::s10@email.sc.edu::7d92039b-1773-4a8e-b141-b44725d48a31" providerId="AD" clId="Web-{BFC6241B-AE1A-70F6-4F23-CD731F7F081E}" dt="2023-10-12T04:44:55.144" v="129"/>
          <ac:spMkLst>
            <pc:docMk/>
            <pc:sldMk cId="3519013587" sldId="260"/>
            <ac:spMk id="2" creationId="{EDFE8ED0-7B2A-65AB-E4D2-500C991245F1}"/>
          </ac:spMkLst>
        </pc:spChg>
        <pc:spChg chg="mod">
          <ac:chgData name="Swati, NoFirstName" userId="S::s10@email.sc.edu::7d92039b-1773-4a8e-b141-b44725d48a31" providerId="AD" clId="Web-{BFC6241B-AE1A-70F6-4F23-CD731F7F081E}" dt="2023-10-12T04:44:55.144" v="129"/>
          <ac:spMkLst>
            <pc:docMk/>
            <pc:sldMk cId="3519013587" sldId="260"/>
            <ac:spMk id="3" creationId="{CF700F11-6426-AACD-DB63-3D7AE5170CD5}"/>
          </ac:spMkLst>
        </pc:spChg>
        <pc:spChg chg="add">
          <ac:chgData name="Swati, NoFirstName" userId="S::s10@email.sc.edu::7d92039b-1773-4a8e-b141-b44725d48a31" providerId="AD" clId="Web-{BFC6241B-AE1A-70F6-4F23-CD731F7F081E}" dt="2023-10-12T04:44:28.862" v="128"/>
          <ac:spMkLst>
            <pc:docMk/>
            <pc:sldMk cId="3519013587" sldId="260"/>
            <ac:spMk id="4" creationId="{362C08DC-682B-1202-96C7-5B67AA285976}"/>
          </ac:spMkLst>
        </pc:spChg>
        <pc:spChg chg="del">
          <ac:chgData name="Swati, NoFirstName" userId="S::s10@email.sc.edu::7d92039b-1773-4a8e-b141-b44725d48a31" providerId="AD" clId="Web-{BFC6241B-AE1A-70F6-4F23-CD731F7F081E}" dt="2023-10-12T04:44:55.144" v="129"/>
          <ac:spMkLst>
            <pc:docMk/>
            <pc:sldMk cId="3519013587" sldId="260"/>
            <ac:spMk id="21" creationId="{43C823D3-D619-407C-89E0-C6F6B1E7A42A}"/>
          </ac:spMkLst>
        </pc:spChg>
        <pc:spChg chg="del">
          <ac:chgData name="Swati, NoFirstName" userId="S::s10@email.sc.edu::7d92039b-1773-4a8e-b141-b44725d48a31" providerId="AD" clId="Web-{BFC6241B-AE1A-70F6-4F23-CD731F7F081E}" dt="2023-10-12T04:44:55.144" v="129"/>
          <ac:spMkLst>
            <pc:docMk/>
            <pc:sldMk cId="3519013587" sldId="260"/>
            <ac:spMk id="23" creationId="{047F8E3E-2FFA-4A0F-B3C7-E57ADDCFB415}"/>
          </ac:spMkLst>
        </pc:spChg>
        <pc:spChg chg="add">
          <ac:chgData name="Swati, NoFirstName" userId="S::s10@email.sc.edu::7d92039b-1773-4a8e-b141-b44725d48a31" providerId="AD" clId="Web-{BFC6241B-AE1A-70F6-4F23-CD731F7F081E}" dt="2023-10-12T04:44:55.144" v="129"/>
          <ac:spMkLst>
            <pc:docMk/>
            <pc:sldMk cId="3519013587" sldId="260"/>
            <ac:spMk id="41" creationId="{C0763A76-9F1C-4FC5-82B7-DD475DA461B2}"/>
          </ac:spMkLst>
        </pc:spChg>
        <pc:spChg chg="add">
          <ac:chgData name="Swati, NoFirstName" userId="S::s10@email.sc.edu::7d92039b-1773-4a8e-b141-b44725d48a31" providerId="AD" clId="Web-{BFC6241B-AE1A-70F6-4F23-CD731F7F081E}" dt="2023-10-12T04:44:55.144" v="129"/>
          <ac:spMkLst>
            <pc:docMk/>
            <pc:sldMk cId="3519013587" sldId="260"/>
            <ac:spMk id="43" creationId="{E81BF4F6-F2CF-4984-9D14-D6966D92F99F}"/>
          </ac:spMkLst>
        </pc:spChg>
        <pc:grpChg chg="del">
          <ac:chgData name="Swati, NoFirstName" userId="S::s10@email.sc.edu::7d92039b-1773-4a8e-b141-b44725d48a31" providerId="AD" clId="Web-{BFC6241B-AE1A-70F6-4F23-CD731F7F081E}" dt="2023-10-12T04:44:55.144" v="129"/>
          <ac:grpSpMkLst>
            <pc:docMk/>
            <pc:sldMk cId="3519013587" sldId="260"/>
            <ac:grpSpMk id="25" creationId="{33D939F1-7ABE-4D0E-946A-43F37F556AFD}"/>
          </ac:grpSpMkLst>
        </pc:grpChg>
        <pc:grpChg chg="del">
          <ac:chgData name="Swati, NoFirstName" userId="S::s10@email.sc.edu::7d92039b-1773-4a8e-b141-b44725d48a31" providerId="AD" clId="Web-{BFC6241B-AE1A-70F6-4F23-CD731F7F081E}" dt="2023-10-12T04:44:55.144" v="129"/>
          <ac:grpSpMkLst>
            <pc:docMk/>
            <pc:sldMk cId="3519013587" sldId="260"/>
            <ac:grpSpMk id="31" creationId="{9DB3963A-4187-4A72-9DA4-CA6BADE22931}"/>
          </ac:grpSpMkLst>
        </pc:grpChg>
        <pc:picChg chg="add">
          <ac:chgData name="Swati, NoFirstName" userId="S::s10@email.sc.edu::7d92039b-1773-4a8e-b141-b44725d48a31" providerId="AD" clId="Web-{BFC6241B-AE1A-70F6-4F23-CD731F7F081E}" dt="2023-10-12T04:44:55.144" v="129"/>
          <ac:picMkLst>
            <pc:docMk/>
            <pc:sldMk cId="3519013587" sldId="260"/>
            <ac:picMk id="37" creationId="{BAF509D8-C0F8-1B22-AF38-951650375BC8}"/>
          </ac:picMkLst>
        </pc:picChg>
      </pc:sldChg>
      <pc:sldChg chg="addSp delSp modSp">
        <pc:chgData name="Swati, NoFirstName" userId="S::s10@email.sc.edu::7d92039b-1773-4a8e-b141-b44725d48a31" providerId="AD" clId="Web-{BFC6241B-AE1A-70F6-4F23-CD731F7F081E}" dt="2023-10-12T04:47:33.369" v="170"/>
        <pc:sldMkLst>
          <pc:docMk/>
          <pc:sldMk cId="3406453132" sldId="261"/>
        </pc:sldMkLst>
        <pc:spChg chg="mod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2" creationId="{3A84B6A4-EB1D-5561-ABA4-8D00D122E699}"/>
          </ac:spMkLst>
        </pc:spChg>
        <pc:spChg chg="mod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3" creationId="{F5AE0B65-4B1F-5BCC-49A6-86D99136001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8" creationId="{FA3C7DEA-BCC2-4295-8850-14799329618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10" creationId="{C289949D-B9F6-468A-86FE-2694DC5AE773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33.338" v="169"/>
          <ac:spMkLst>
            <pc:docMk/>
            <pc:sldMk cId="3406453132" sldId="261"/>
            <ac:spMk id="22" creationId="{B210AC1D-4063-4C6E-9528-FA9C4C0C18E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33.338" v="169"/>
          <ac:spMkLst>
            <pc:docMk/>
            <pc:sldMk cId="3406453132" sldId="261"/>
            <ac:spMk id="24" creationId="{02F8C595-E68C-4306-AED8-DC7826A0A506}"/>
          </ac:spMkLst>
        </pc:spChg>
        <pc:spChg chg="add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26" creationId="{D0300FD3-5AF1-6305-15FA-9078072672E2}"/>
          </ac:spMkLst>
        </pc:spChg>
        <pc:spChg chg="add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27" creationId="{9F7D5CDA-D291-4307-BF55-1381FED29634}"/>
          </ac:spMkLst>
        </pc:spChg>
        <pc:spChg chg="add">
          <ac:chgData name="Swati, NoFirstName" userId="S::s10@email.sc.edu::7d92039b-1773-4a8e-b141-b44725d48a31" providerId="AD" clId="Web-{BFC6241B-AE1A-70F6-4F23-CD731F7F081E}" dt="2023-10-12T04:47:33.369" v="170"/>
          <ac:spMkLst>
            <pc:docMk/>
            <pc:sldMk cId="3406453132" sldId="261"/>
            <ac:spMk id="29" creationId="{59B296B9-C5A5-4E4F-9B60-C907B5F1466C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47:33.369" v="170"/>
          <ac:grpSpMkLst>
            <pc:docMk/>
            <pc:sldMk cId="3406453132" sldId="261"/>
            <ac:grpSpMk id="12" creationId="{E4DF0958-0C87-4C28-9554-2FADC788C2B1}"/>
          </ac:grpSpMkLst>
        </pc:grpChg>
        <pc:picChg chg="add del">
          <ac:chgData name="Swati, NoFirstName" userId="S::s10@email.sc.edu::7d92039b-1773-4a8e-b141-b44725d48a31" providerId="AD" clId="Web-{BFC6241B-AE1A-70F6-4F23-CD731F7F081E}" dt="2023-10-12T04:47:33.338" v="169"/>
          <ac:picMkLst>
            <pc:docMk/>
            <pc:sldMk cId="3406453132" sldId="261"/>
            <ac:picMk id="18" creationId="{76ACDF11-BE6D-446B-2CCD-F1B34D3E46F7}"/>
          </ac:picMkLst>
        </pc:picChg>
        <pc:picChg chg="add">
          <ac:chgData name="Swati, NoFirstName" userId="S::s10@email.sc.edu::7d92039b-1773-4a8e-b141-b44725d48a31" providerId="AD" clId="Web-{BFC6241B-AE1A-70F6-4F23-CD731F7F081E}" dt="2023-10-12T04:47:33.369" v="170"/>
          <ac:picMkLst>
            <pc:docMk/>
            <pc:sldMk cId="3406453132" sldId="261"/>
            <ac:picMk id="28" creationId="{A44EB814-BF44-1F7D-DF91-5EDE95205161}"/>
          </ac:picMkLst>
        </pc:picChg>
      </pc:sldChg>
      <pc:sldChg chg="addSp delSp modSp">
        <pc:chgData name="Swati, NoFirstName" userId="S::s10@email.sc.edu::7d92039b-1773-4a8e-b141-b44725d48a31" providerId="AD" clId="Web-{BFC6241B-AE1A-70F6-4F23-CD731F7F081E}" dt="2023-10-12T04:43:37.923" v="127"/>
        <pc:sldMkLst>
          <pc:docMk/>
          <pc:sldMk cId="2254080481" sldId="264"/>
        </pc:sldMkLst>
        <pc:spChg chg="mod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2" creationId="{7ECC5C71-489E-898D-3F2A-7B980BFE30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3" creationId="{EA1D3652-FBC3-2767-EDD0-356BA314C693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8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10" creationId="{047F8E3E-2FFA-4A0F-B3C7-E57ADDCFB41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1:26.006" v="112"/>
          <ac:spMkLst>
            <pc:docMk/>
            <pc:sldMk cId="2254080481" sldId="264"/>
            <ac:spMk id="28" creationId="{04812C46-200A-4DEB-A05E-3ED6C68C2387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1:16.553" v="110"/>
          <ac:spMkLst>
            <pc:docMk/>
            <pc:sldMk cId="2254080481" sldId="264"/>
            <ac:spMk id="29" creationId="{E10650BA-D090-4A23-98E3-B48BBAEA920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1:26.006" v="112"/>
          <ac:spMkLst>
            <pc:docMk/>
            <pc:sldMk cId="2254080481" sldId="264"/>
            <ac:spMk id="30" creationId="{D1EA859B-E555-4109-94F3-6700E046E00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34" creationId="{6CB927A4-E432-4310-9CD5-E89FF506317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36" creationId="{E3020543-B24B-4EC4-8FFC-8DD88EEA91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1:26.006" v="112"/>
          <ac:spMkLst>
            <pc:docMk/>
            <pc:sldMk cId="2254080481" sldId="264"/>
            <ac:spMk id="39" creationId="{EA1D3652-FBC3-2767-EDD0-356BA314C693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41" creationId="{09CFCDAF-46CE-4056-866C-5EE9122FDCAB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42" creationId="{9F587EB1-1674-4B8B-88AD-2A81FFFB5F3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44" creationId="{1453BF6C-B012-48B7-B4E8-6D7AC7C27D0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37.923" v="127"/>
          <ac:spMkLst>
            <pc:docMk/>
            <pc:sldMk cId="2254080481" sldId="264"/>
            <ac:spMk id="45" creationId="{EA1D3652-FBC3-2767-EDD0-356BA314C693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43:37.923" v="127"/>
          <ac:grpSpMkLst>
            <pc:docMk/>
            <pc:sldMk cId="2254080481" sldId="264"/>
            <ac:grpSpMk id="12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3:37.923" v="127"/>
          <ac:grpSpMkLst>
            <pc:docMk/>
            <pc:sldMk cId="2254080481" sldId="264"/>
            <ac:grpSpMk id="18" creationId="{9DB3963A-4187-4A72-9DA4-CA6BADE22931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1:16.553" v="110"/>
          <ac:grpSpMkLst>
            <pc:docMk/>
            <pc:sldMk cId="2254080481" sldId="264"/>
            <ac:grpSpMk id="31" creationId="{FFB939B9-73CE-4644-87BB-72AEBF001142}"/>
          </ac:grpSpMkLst>
        </pc:grpChg>
        <pc:graphicFrameChg chg="add del">
          <ac:chgData name="Swati, NoFirstName" userId="S::s10@email.sc.edu::7d92039b-1773-4a8e-b141-b44725d48a31" providerId="AD" clId="Web-{BFC6241B-AE1A-70F6-4F23-CD731F7F081E}" dt="2023-10-12T04:41:16.553" v="110"/>
          <ac:graphicFrameMkLst>
            <pc:docMk/>
            <pc:sldMk cId="2254080481" sldId="264"/>
            <ac:graphicFrameMk id="24" creationId="{28999642-90EF-185E-B2EB-A695369E7686}"/>
          </ac:graphicFrameMkLst>
        </pc:graphicFrameChg>
        <pc:picChg chg="add del">
          <ac:chgData name="Swati, NoFirstName" userId="S::s10@email.sc.edu::7d92039b-1773-4a8e-b141-b44725d48a31" providerId="AD" clId="Web-{BFC6241B-AE1A-70F6-4F23-CD731F7F081E}" dt="2023-10-12T04:41:16.553" v="110"/>
          <ac:picMkLst>
            <pc:docMk/>
            <pc:sldMk cId="2254080481" sldId="264"/>
            <ac:picMk id="25" creationId="{E73CEA10-48A0-E0E1-28AD-900CE749C948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1:26.006" v="112"/>
          <ac:picMkLst>
            <pc:docMk/>
            <pc:sldMk cId="2254080481" sldId="264"/>
            <ac:picMk id="38" creationId="{AF1EC547-BC14-CBC7-63B7-889DA543BE98}"/>
          </ac:picMkLst>
        </pc:picChg>
        <pc:picChg chg="add del">
          <ac:chgData name="Swati, NoFirstName" userId="S::s10@email.sc.edu::7d92039b-1773-4a8e-b141-b44725d48a31" providerId="AD" clId="Web-{BFC6241B-AE1A-70F6-4F23-CD731F7F081E}" dt="2023-10-12T04:43:37.923" v="127"/>
          <ac:picMkLst>
            <pc:docMk/>
            <pc:sldMk cId="2254080481" sldId="264"/>
            <ac:picMk id="43" creationId="{71C06636-DAE6-43E6-26D6-8A1A4A3E3A2B}"/>
          </ac:picMkLst>
        </pc:picChg>
        <pc:cxnChg chg="add del">
          <ac:chgData name="Swati, NoFirstName" userId="S::s10@email.sc.edu::7d92039b-1773-4a8e-b141-b44725d48a31" providerId="AD" clId="Web-{BFC6241B-AE1A-70F6-4F23-CD731F7F081E}" dt="2023-10-12T04:43:37.923" v="127"/>
          <ac:cxnSpMkLst>
            <pc:docMk/>
            <pc:sldMk cId="2254080481" sldId="264"/>
            <ac:cxnSpMk id="32" creationId="{C49DA8F6-BCC1-4447-B54C-57856834B94B}"/>
          </ac:cxnSpMkLst>
        </pc:cxnChg>
      </pc:sldChg>
      <pc:sldChg chg="addSp delSp modSp">
        <pc:chgData name="Swati, NoFirstName" userId="S::s10@email.sc.edu::7d92039b-1773-4a8e-b141-b44725d48a31" providerId="AD" clId="Web-{BFC6241B-AE1A-70F6-4F23-CD731F7F081E}" dt="2023-10-12T04:40:45.255" v="108" actId="14100"/>
        <pc:sldMkLst>
          <pc:docMk/>
          <pc:sldMk cId="4119277567" sldId="266"/>
        </pc:sldMkLst>
        <pc:spChg chg="mod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2" creationId="{ED67AF3A-40CD-A1DC-24BC-8B3373B0EBC2}"/>
          </ac:spMkLst>
        </pc:spChg>
        <pc:spChg chg="mod">
          <ac:chgData name="Swati, NoFirstName" userId="S::s10@email.sc.edu::7d92039b-1773-4a8e-b141-b44725d48a31" providerId="AD" clId="Web-{BFC6241B-AE1A-70F6-4F23-CD731F7F081E}" dt="2023-10-12T04:40:45.255" v="108" actId="14100"/>
          <ac:spMkLst>
            <pc:docMk/>
            <pc:sldMk cId="4119277567" sldId="266"/>
            <ac:spMk id="7" creationId="{2BDEC2E1-966B-3324-03B0-11F30C312E2E}"/>
          </ac:spMkLst>
        </pc:spChg>
        <pc:spChg chg="del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8" creationId="{18873D23-2DCF-4B31-A009-95721C06E8E1}"/>
          </ac:spMkLst>
        </pc:spChg>
        <pc:spChg chg="del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10" creationId="{C13EF075-D4EF-4929-ADBC-91B27DA19955}"/>
          </ac:spMkLst>
        </pc:spChg>
        <pc:spChg chg="add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21" creationId="{C2554CA6-288E-4202-BC52-2E5A8F0C0AED}"/>
          </ac:spMkLst>
        </pc:spChg>
        <pc:spChg chg="add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23" creationId="{B10BB131-AC8E-4A8E-A5D1-36260F720C3B}"/>
          </ac:spMkLst>
        </pc:spChg>
        <pc:spChg chg="add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25" creationId="{5B7778FC-632E-4DCA-A7CB-0D7731CCF970}"/>
          </ac:spMkLst>
        </pc:spChg>
        <pc:spChg chg="add">
          <ac:chgData name="Swati, NoFirstName" userId="S::s10@email.sc.edu::7d92039b-1773-4a8e-b141-b44725d48a31" providerId="AD" clId="Web-{BFC6241B-AE1A-70F6-4F23-CD731F7F081E}" dt="2023-10-12T04:39:05.362" v="99"/>
          <ac:spMkLst>
            <pc:docMk/>
            <pc:sldMk cId="4119277567" sldId="266"/>
            <ac:spMk id="27" creationId="{FA23A907-97FB-4A8F-880A-DD77401C4296}"/>
          </ac:spMkLst>
        </pc:spChg>
        <pc:grpChg chg="del">
          <ac:chgData name="Swati, NoFirstName" userId="S::s10@email.sc.edu::7d92039b-1773-4a8e-b141-b44725d48a31" providerId="AD" clId="Web-{BFC6241B-AE1A-70F6-4F23-CD731F7F081E}" dt="2023-10-12T04:39:05.362" v="99"/>
          <ac:grpSpMkLst>
            <pc:docMk/>
            <pc:sldMk cId="4119277567" sldId="266"/>
            <ac:grpSpMk id="12" creationId="{DAA26DFA-AAB2-4973-9C17-16D587C7B198}"/>
          </ac:grpSpMkLst>
        </pc:grpChg>
      </pc:sldChg>
      <pc:sldChg chg="addSp delSp modSp">
        <pc:chgData name="Swati, NoFirstName" userId="S::s10@email.sc.edu::7d92039b-1773-4a8e-b141-b44725d48a31" providerId="AD" clId="Web-{BFC6241B-AE1A-70F6-4F23-CD731F7F081E}" dt="2023-10-12T04:47:21.916" v="167"/>
        <pc:sldMkLst>
          <pc:docMk/>
          <pc:sldMk cId="1858695961" sldId="268"/>
        </pc:sldMkLst>
        <pc:spChg chg="mod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2" creationId="{64D8D93C-3A31-FF5C-60F8-ADA0D2BCB806}"/>
          </ac:spMkLst>
        </pc:spChg>
        <pc:spChg chg="add del mod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3" creationId="{355AB5FF-C939-F2BA-762F-1F4EDF528F9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8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10" creationId="{047F8E3E-2FFA-4A0F-B3C7-E57ADDCFB41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3.259" v="160"/>
          <ac:spMkLst>
            <pc:docMk/>
            <pc:sldMk cId="1858695961" sldId="268"/>
            <ac:spMk id="28" creationId="{B65C0385-5E30-4D2E-AF9F-4639659D34E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3.259" v="160"/>
          <ac:spMkLst>
            <pc:docMk/>
            <pc:sldMk cId="1858695961" sldId="268"/>
            <ac:spMk id="30" creationId="{E335820B-3A29-42C5-AA8D-10ECA43CD98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6.900" v="162"/>
          <ac:spMkLst>
            <pc:docMk/>
            <pc:sldMk cId="1858695961" sldId="268"/>
            <ac:spMk id="32" creationId="{AAD0DBB9-1A4B-4391-81D4-CB19F9AB918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6.900" v="162"/>
          <ac:spMkLst>
            <pc:docMk/>
            <pc:sldMk cId="1858695961" sldId="268"/>
            <ac:spMk id="33" creationId="{BACC6370-2D7E-4714-9D71-7542949D7D5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6.900" v="162"/>
          <ac:spMkLst>
            <pc:docMk/>
            <pc:sldMk cId="1858695961" sldId="268"/>
            <ac:spMk id="34" creationId="{063BBA22-50EA-4C4D-BE05-F1CE4E63AA5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6.900" v="162"/>
          <ac:spMkLst>
            <pc:docMk/>
            <pc:sldMk cId="1858695961" sldId="268"/>
            <ac:spMk id="35" creationId="{F68B3F68-107C-434F-AA38-110D5EA91B8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9.431" v="164"/>
          <ac:spMkLst>
            <pc:docMk/>
            <pc:sldMk cId="1858695961" sldId="268"/>
            <ac:spMk id="38" creationId="{BACC6370-2D7E-4714-9D71-7542949D7D5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9.431" v="164"/>
          <ac:spMkLst>
            <pc:docMk/>
            <pc:sldMk cId="1858695961" sldId="268"/>
            <ac:spMk id="39" creationId="{F68B3F68-107C-434F-AA38-110D5EA91B8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9.431" v="164"/>
          <ac:spMkLst>
            <pc:docMk/>
            <pc:sldMk cId="1858695961" sldId="268"/>
            <ac:spMk id="40" creationId="{AAD0DBB9-1A4B-4391-81D4-CB19F9AB918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19.431" v="164"/>
          <ac:spMkLst>
            <pc:docMk/>
            <pc:sldMk cId="1858695961" sldId="268"/>
            <ac:spMk id="41" creationId="{063BBA22-50EA-4C4D-BE05-F1CE4E63AA5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21.900" v="166"/>
          <ac:spMkLst>
            <pc:docMk/>
            <pc:sldMk cId="1858695961" sldId="268"/>
            <ac:spMk id="44" creationId="{56E9B3E6-E277-4D68-BA48-9CB43FFBD6E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7:21.900" v="166"/>
          <ac:spMkLst>
            <pc:docMk/>
            <pc:sldMk cId="1858695961" sldId="268"/>
            <ac:spMk id="48" creationId="{D5B0017B-2ECA-49AF-B397-DC140825DF8D}"/>
          </ac:spMkLst>
        </pc:spChg>
        <pc:spChg chg="add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51" creationId="{B65C0385-5E30-4D2E-AF9F-4639659D34E9}"/>
          </ac:spMkLst>
        </pc:spChg>
        <pc:spChg chg="add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53" creationId="{E335820B-3A29-42C5-AA8D-10ECA43CD985}"/>
          </ac:spMkLst>
        </pc:spChg>
        <pc:spChg chg="add">
          <ac:chgData name="Swati, NoFirstName" userId="S::s10@email.sc.edu::7d92039b-1773-4a8e-b141-b44725d48a31" providerId="AD" clId="Web-{BFC6241B-AE1A-70F6-4F23-CD731F7F081E}" dt="2023-10-12T04:47:21.916" v="167"/>
          <ac:spMkLst>
            <pc:docMk/>
            <pc:sldMk cId="1858695961" sldId="268"/>
            <ac:spMk id="54" creationId="{355AB5FF-C939-F2BA-762F-1F4EDF528F91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47:21.916" v="167"/>
          <ac:grpSpMkLst>
            <pc:docMk/>
            <pc:sldMk cId="1858695961" sldId="268"/>
            <ac:grpSpMk id="12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7:21.916" v="167"/>
          <ac:grpSpMkLst>
            <pc:docMk/>
            <pc:sldMk cId="1858695961" sldId="268"/>
            <ac:grpSpMk id="18" creationId="{9DB3963A-4187-4A72-9DA4-CA6BADE22931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7:21.900" v="166"/>
          <ac:grpSpMkLst>
            <pc:docMk/>
            <pc:sldMk cId="1858695961" sldId="268"/>
            <ac:grpSpMk id="45" creationId="{AE1C45F0-260A-458C-96ED-C1F6D2151219}"/>
          </ac:grpSpMkLst>
        </pc:grpChg>
        <pc:graphicFrameChg chg="add del">
          <ac:chgData name="Swati, NoFirstName" userId="S::s10@email.sc.edu::7d92039b-1773-4a8e-b141-b44725d48a31" providerId="AD" clId="Web-{BFC6241B-AE1A-70F6-4F23-CD731F7F081E}" dt="2023-10-12T04:47:16.900" v="162"/>
          <ac:graphicFrameMkLst>
            <pc:docMk/>
            <pc:sldMk cId="1858695961" sldId="268"/>
            <ac:graphicFrameMk id="36" creationId="{C533C56E-94C1-CFB9-E4CC-15BC56D21111}"/>
          </ac:graphicFrameMkLst>
        </pc:graphicFrameChg>
        <pc:graphicFrameChg chg="add del">
          <ac:chgData name="Swati, NoFirstName" userId="S::s10@email.sc.edu::7d92039b-1773-4a8e-b141-b44725d48a31" providerId="AD" clId="Web-{BFC6241B-AE1A-70F6-4F23-CD731F7F081E}" dt="2023-10-12T04:47:19.431" v="164"/>
          <ac:graphicFrameMkLst>
            <pc:docMk/>
            <pc:sldMk cId="1858695961" sldId="268"/>
            <ac:graphicFrameMk id="42" creationId="{9CCC53D3-EC04-E16A-3454-1F151A1540BF}"/>
          </ac:graphicFrameMkLst>
        </pc:graphicFrameChg>
        <pc:graphicFrameChg chg="add del">
          <ac:chgData name="Swati, NoFirstName" userId="S::s10@email.sc.edu::7d92039b-1773-4a8e-b141-b44725d48a31" providerId="AD" clId="Web-{BFC6241B-AE1A-70F6-4F23-CD731F7F081E}" dt="2023-10-12T04:47:21.900" v="166"/>
          <ac:graphicFrameMkLst>
            <pc:docMk/>
            <pc:sldMk cId="1858695961" sldId="268"/>
            <ac:graphicFrameMk id="49" creationId="{808D135E-8941-8BE6-3B0C-F689CE8A1036}"/>
          </ac:graphicFrameMkLst>
        </pc:graphicFrameChg>
        <pc:picChg chg="add del">
          <ac:chgData name="Swati, NoFirstName" userId="S::s10@email.sc.edu::7d92039b-1773-4a8e-b141-b44725d48a31" providerId="AD" clId="Web-{BFC6241B-AE1A-70F6-4F23-CD731F7F081E}" dt="2023-10-12T04:47:13.259" v="160"/>
          <ac:picMkLst>
            <pc:docMk/>
            <pc:sldMk cId="1858695961" sldId="268"/>
            <ac:picMk id="24" creationId="{79B277D3-385C-ECBE-363B-B0A51A56361A}"/>
          </ac:picMkLst>
        </pc:picChg>
        <pc:picChg chg="add">
          <ac:chgData name="Swati, NoFirstName" userId="S::s10@email.sc.edu::7d92039b-1773-4a8e-b141-b44725d48a31" providerId="AD" clId="Web-{BFC6241B-AE1A-70F6-4F23-CD731F7F081E}" dt="2023-10-12T04:47:21.916" v="167"/>
          <ac:picMkLst>
            <pc:docMk/>
            <pc:sldMk cId="1858695961" sldId="268"/>
            <ac:picMk id="52" creationId="{79B277D3-385C-ECBE-363B-B0A51A56361A}"/>
          </ac:picMkLst>
        </pc:picChg>
        <pc:cxnChg chg="add del">
          <ac:chgData name="Swati, NoFirstName" userId="S::s10@email.sc.edu::7d92039b-1773-4a8e-b141-b44725d48a31" providerId="AD" clId="Web-{BFC6241B-AE1A-70F6-4F23-CD731F7F081E}" dt="2023-10-12T04:47:21.900" v="166"/>
          <ac:cxnSpMkLst>
            <pc:docMk/>
            <pc:sldMk cId="1858695961" sldId="268"/>
            <ac:cxnSpMk id="37" creationId="{6CF1BAF6-AD41-4082-B212-8A1F9A2E8779}"/>
          </ac:cxnSpMkLst>
        </pc:cxnChg>
      </pc:sldChg>
      <pc:sldChg chg="addSp delSp modSp">
        <pc:chgData name="Swati, NoFirstName" userId="S::s10@email.sc.edu::7d92039b-1773-4a8e-b141-b44725d48a31" providerId="AD" clId="Web-{BFC6241B-AE1A-70F6-4F23-CD731F7F081E}" dt="2023-10-12T04:43:20.157" v="125"/>
        <pc:sldMkLst>
          <pc:docMk/>
          <pc:sldMk cId="4141519048" sldId="270"/>
        </pc:sldMkLst>
        <pc:spChg chg="mod">
          <ac:chgData name="Swati, NoFirstName" userId="S::s10@email.sc.edu::7d92039b-1773-4a8e-b141-b44725d48a31" providerId="AD" clId="Web-{BFC6241B-AE1A-70F6-4F23-CD731F7F081E}" dt="2023-10-12T04:43:20.157" v="125"/>
          <ac:spMkLst>
            <pc:docMk/>
            <pc:sldMk cId="4141519048" sldId="270"/>
            <ac:spMk id="2" creationId="{88C21408-8D7D-44A5-5CB9-4AC6FF464A57}"/>
          </ac:spMkLst>
        </pc:spChg>
        <pc:spChg chg="mod ord">
          <ac:chgData name="Swati, NoFirstName" userId="S::s10@email.sc.edu::7d92039b-1773-4a8e-b141-b44725d48a31" providerId="AD" clId="Web-{BFC6241B-AE1A-70F6-4F23-CD731F7F081E}" dt="2023-10-12T04:43:20.157" v="125"/>
          <ac:spMkLst>
            <pc:docMk/>
            <pc:sldMk cId="4141519048" sldId="270"/>
            <ac:spMk id="3" creationId="{F7F882E5-3A35-BD8A-20C5-3E61D9973803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20.157" v="125"/>
          <ac:spMkLst>
            <pc:docMk/>
            <pc:sldMk cId="4141519048" sldId="270"/>
            <ac:spMk id="8" creationId="{43C823D3-D619-407C-89E0-C6F6B1E7A42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20.157" v="125"/>
          <ac:spMkLst>
            <pc:docMk/>
            <pc:sldMk cId="4141519048" sldId="270"/>
            <ac:spMk id="10" creationId="{047F8E3E-2FFA-4A0F-B3C7-E57ADDCFB41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37.992" v="117"/>
          <ac:spMkLst>
            <pc:docMk/>
            <pc:sldMk cId="4141519048" sldId="270"/>
            <ac:spMk id="27" creationId="{3BA513B0-82FF-4F41-8178-885375D1CFB5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9.493" v="123"/>
          <ac:spMkLst>
            <pc:docMk/>
            <pc:sldMk cId="4141519048" sldId="270"/>
            <ac:spMk id="33" creationId="{6CB927A4-E432-4310-9CD5-E89FF506317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2.946" v="119"/>
          <ac:spMkLst>
            <pc:docMk/>
            <pc:sldMk cId="4141519048" sldId="270"/>
            <ac:spMk id="35" creationId="{8D1AA55E-40D5-461B-A5A8-4AE8AAB71B0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9.493" v="123"/>
          <ac:spMkLst>
            <pc:docMk/>
            <pc:sldMk cId="4141519048" sldId="270"/>
            <ac:spMk id="37" creationId="{1453BF6C-B012-48B7-B4E8-6D7AC7C27D0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5.383" v="121"/>
          <ac:spMkLst>
            <pc:docMk/>
            <pc:sldMk cId="4141519048" sldId="270"/>
            <ac:spMk id="38" creationId="{04812C46-200A-4DEB-A05E-3ED6C68C2387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5.383" v="121"/>
          <ac:spMkLst>
            <pc:docMk/>
            <pc:sldMk cId="4141519048" sldId="270"/>
            <ac:spMk id="39" creationId="{D1EA859B-E555-4109-94F3-6700E046E00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9.493" v="123"/>
          <ac:spMkLst>
            <pc:docMk/>
            <pc:sldMk cId="4141519048" sldId="270"/>
            <ac:spMk id="41" creationId="{09CFCDAF-46CE-4056-866C-5EE9122FDCAB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9.493" v="123"/>
          <ac:spMkLst>
            <pc:docMk/>
            <pc:sldMk cId="4141519048" sldId="270"/>
            <ac:spMk id="42" creationId="{9F587EB1-1674-4B8B-88AD-2A81FFFB5F3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2:49.493" v="123"/>
          <ac:spMkLst>
            <pc:docMk/>
            <pc:sldMk cId="4141519048" sldId="270"/>
            <ac:spMk id="44" creationId="{E3020543-B24B-4EC4-8FFC-8DD88EEA91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20.157" v="125"/>
          <ac:spMkLst>
            <pc:docMk/>
            <pc:sldMk cId="4141519048" sldId="270"/>
            <ac:spMk id="46" creationId="{F13C74B1-5B17-4795-BED0-7140497B445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3:20.157" v="125"/>
          <ac:spMkLst>
            <pc:docMk/>
            <pc:sldMk cId="4141519048" sldId="270"/>
            <ac:spMk id="47" creationId="{D4974D33-8DC5-464E-8C6D-BE58F0669C17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43:20.157" v="125"/>
          <ac:grpSpMkLst>
            <pc:docMk/>
            <pc:sldMk cId="4141519048" sldId="270"/>
            <ac:grpSpMk id="12" creationId="{33D939F1-7ABE-4D0E-946A-43F37F556AF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3:20.157" v="125"/>
          <ac:grpSpMkLst>
            <pc:docMk/>
            <pc:sldMk cId="4141519048" sldId="270"/>
            <ac:grpSpMk id="18" creationId="{9DB3963A-4187-4A72-9DA4-CA6BADE22931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2:37.992" v="117"/>
          <ac:grpSpMkLst>
            <pc:docMk/>
            <pc:sldMk cId="4141519048" sldId="270"/>
            <ac:grpSpMk id="29" creationId="{93DB8501-F9F2-4ACD-B56A-9019CD5006D6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42:42.946" v="119"/>
          <ac:grpSpMkLst>
            <pc:docMk/>
            <pc:sldMk cId="4141519048" sldId="270"/>
            <ac:grpSpMk id="31" creationId="{34F88D19-C269-4F98-BE6B-CFB6207D3669}"/>
          </ac:grpSpMkLst>
        </pc:grpChg>
        <pc:picChg chg="mod ord">
          <ac:chgData name="Swati, NoFirstName" userId="S::s10@email.sc.edu::7d92039b-1773-4a8e-b141-b44725d48a31" providerId="AD" clId="Web-{BFC6241B-AE1A-70F6-4F23-CD731F7F081E}" dt="2023-10-12T04:43:20.157" v="125"/>
          <ac:picMkLst>
            <pc:docMk/>
            <pc:sldMk cId="4141519048" sldId="270"/>
            <ac:picMk id="5" creationId="{163E0D3A-F844-0526-19A5-FBC7508DC8F6}"/>
          </ac:picMkLst>
        </pc:picChg>
        <pc:cxnChg chg="add del">
          <ac:chgData name="Swati, NoFirstName" userId="S::s10@email.sc.edu::7d92039b-1773-4a8e-b141-b44725d48a31" providerId="AD" clId="Web-{BFC6241B-AE1A-70F6-4F23-CD731F7F081E}" dt="2023-10-12T04:42:42.946" v="119"/>
          <ac:cxnSpMkLst>
            <pc:docMk/>
            <pc:sldMk cId="4141519048" sldId="270"/>
            <ac:cxnSpMk id="36" creationId="{C49DA8F6-BCC1-4447-B54C-57856834B94B}"/>
          </ac:cxnSpMkLst>
        </pc:cxnChg>
        <pc:cxnChg chg="add del">
          <ac:chgData name="Swati, NoFirstName" userId="S::s10@email.sc.edu::7d92039b-1773-4a8e-b141-b44725d48a31" providerId="AD" clId="Web-{BFC6241B-AE1A-70F6-4F23-CD731F7F081E}" dt="2023-10-12T04:42:49.493" v="123"/>
          <ac:cxnSpMkLst>
            <pc:docMk/>
            <pc:sldMk cId="4141519048" sldId="270"/>
            <ac:cxnSpMk id="43" creationId="{C49DA8F6-BCC1-4447-B54C-57856834B94B}"/>
          </ac:cxnSpMkLst>
        </pc:cxnChg>
      </pc:sldChg>
      <pc:sldChg chg="addSp delSp modSp add replId addAnim delAnim">
        <pc:chgData name="Swati, NoFirstName" userId="S::s10@email.sc.edu::7d92039b-1773-4a8e-b141-b44725d48a31" providerId="AD" clId="Web-{BFC6241B-AE1A-70F6-4F23-CD731F7F081E}" dt="2023-10-12T04:48:37.277" v="180" actId="14100"/>
        <pc:sldMkLst>
          <pc:docMk/>
          <pc:sldMk cId="318684088" sldId="272"/>
        </pc:sldMkLst>
        <pc:spChg chg="mod ord">
          <ac:chgData name="Swati, NoFirstName" userId="S::s10@email.sc.edu::7d92039b-1773-4a8e-b141-b44725d48a31" providerId="AD" clId="Web-{BFC6241B-AE1A-70F6-4F23-CD731F7F081E}" dt="2023-10-12T04:48:01.385" v="171"/>
          <ac:spMkLst>
            <pc:docMk/>
            <pc:sldMk cId="318684088" sldId="272"/>
            <ac:spMk id="2" creationId="{79C43BC5-1B73-835D-1323-17404AAE5028}"/>
          </ac:spMkLst>
        </pc:spChg>
        <pc:spChg chg="add mod">
          <ac:chgData name="Swati, NoFirstName" userId="S::s10@email.sc.edu::7d92039b-1773-4a8e-b141-b44725d48a31" providerId="AD" clId="Web-{BFC6241B-AE1A-70F6-4F23-CD731F7F081E}" dt="2023-10-12T04:35:44.497" v="83" actId="20577"/>
          <ac:spMkLst>
            <pc:docMk/>
            <pc:sldMk cId="318684088" sldId="272"/>
            <ac:spMk id="4" creationId="{6D7E9AF3-5B12-DEFD-6429-0B264A066D1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1"/>
          <ac:spMkLst>
            <pc:docMk/>
            <pc:sldMk cId="318684088" sldId="272"/>
            <ac:spMk id="17" creationId="{4BC99CB9-DDAD-44A2-8A1C-E3AF4E72DF5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1"/>
          <ac:spMkLst>
            <pc:docMk/>
            <pc:sldMk cId="318684088" sldId="272"/>
            <ac:spMk id="23" creationId="{64053CBF-3932-45FF-8285-EE5146085F3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2:50.040" v="16"/>
          <ac:spMkLst>
            <pc:docMk/>
            <pc:sldMk cId="318684088" sldId="272"/>
            <ac:spMk id="31" creationId="{32E62931-8EB4-42BB-BAAB-D8757BE66D8E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2:57.368" v="18"/>
          <ac:spMkLst>
            <pc:docMk/>
            <pc:sldMk cId="318684088" sldId="272"/>
            <ac:spMk id="37" creationId="{47942995-B07F-4636-9A06-C6A104B260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2:57.368" v="18"/>
          <ac:spMkLst>
            <pc:docMk/>
            <pc:sldMk cId="318684088" sldId="272"/>
            <ac:spMk id="38" creationId="{B81933D1-5615-42C7-9C0B-4EB7105CCE2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39" creationId="{7821A508-2985-4905-874A-527429BAABF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2:57.368" v="18"/>
          <ac:spMkLst>
            <pc:docMk/>
            <pc:sldMk cId="318684088" sldId="272"/>
            <ac:spMk id="40" creationId="{19C9EAEA-39D0-4B0E-A0EB-51E7B26740B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41" creationId="{D2929CB1-0E3C-4B2D-ADC5-0154FB33BA44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43" creationId="{5F2F0C84-BE8C-4DC2-A6D3-30349A801D5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2.962" v="22"/>
          <ac:spMkLst>
            <pc:docMk/>
            <pc:sldMk cId="318684088" sldId="272"/>
            <ac:spMk id="44" creationId="{A3363022-C969-41E9-8EB2-E4C94908C1F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2.962" v="22"/>
          <ac:spMkLst>
            <pc:docMk/>
            <pc:sldMk cId="318684088" sldId="272"/>
            <ac:spMk id="45" creationId="{8D1AD6B3-BE88-4CEB-BA17-790657CC472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49" creationId="{362D44EE-C852-4460-B8B5-C4F2BC20510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50" creationId="{658970D8-8D1D-4B5C-894B-E871CC86543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51" creationId="{F227E5B6-9132-43CA-B503-37A18562ADF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07.478" v="26"/>
          <ac:spMkLst>
            <pc:docMk/>
            <pc:sldMk cId="318684088" sldId="272"/>
            <ac:spMk id="52" creationId="{03C2051E-A88D-48E5-BACF-AAED1789272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27.166" v="30"/>
          <ac:spMkLst>
            <pc:docMk/>
            <pc:sldMk cId="318684088" sldId="272"/>
            <ac:spMk id="54" creationId="{32E62931-8EB4-42BB-BAAB-D8757BE66D8E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0.213" v="32"/>
          <ac:spMkLst>
            <pc:docMk/>
            <pc:sldMk cId="318684088" sldId="272"/>
            <ac:spMk id="56" creationId="{47942995-B07F-4636-9A06-C6A104B260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0.213" v="32"/>
          <ac:spMkLst>
            <pc:docMk/>
            <pc:sldMk cId="318684088" sldId="272"/>
            <ac:spMk id="59" creationId="{B81933D1-5615-42C7-9C0B-4EB7105CCE2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0.213" v="32"/>
          <ac:spMkLst>
            <pc:docMk/>
            <pc:sldMk cId="318684088" sldId="272"/>
            <ac:spMk id="60" creationId="{19C9EAEA-39D0-4B0E-A0EB-51E7B26740B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2.963" v="34"/>
          <ac:spMkLst>
            <pc:docMk/>
            <pc:sldMk cId="318684088" sldId="272"/>
            <ac:spMk id="62" creationId="{8A94871E-96FC-4ADE-815B-41A636E34F1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2.963" v="34"/>
          <ac:spMkLst>
            <pc:docMk/>
            <pc:sldMk cId="318684088" sldId="272"/>
            <ac:spMk id="63" creationId="{3FCFB1DE-0B7E-48CC-BA90-B2AB0889F9D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5.244" v="36"/>
          <ac:spMkLst>
            <pc:docMk/>
            <pc:sldMk cId="318684088" sldId="272"/>
            <ac:spMk id="65" creationId="{D4771268-CB57-404A-9271-370EB28F6090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7.526" v="38"/>
          <ac:spMkLst>
            <pc:docMk/>
            <pc:sldMk cId="318684088" sldId="272"/>
            <ac:spMk id="67" creationId="{8A94871E-96FC-4ADE-815B-41A636E34F1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37.526" v="38"/>
          <ac:spMkLst>
            <pc:docMk/>
            <pc:sldMk cId="318684088" sldId="272"/>
            <ac:spMk id="68" creationId="{3FCFB1DE-0B7E-48CC-BA90-B2AB0889F9D6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49.870" v="40"/>
          <ac:spMkLst>
            <pc:docMk/>
            <pc:sldMk cId="318684088" sldId="272"/>
            <ac:spMk id="70" creationId="{47942995-B07F-4636-9A06-C6A104B260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49.870" v="40"/>
          <ac:spMkLst>
            <pc:docMk/>
            <pc:sldMk cId="318684088" sldId="272"/>
            <ac:spMk id="73" creationId="{B81933D1-5615-42C7-9C0B-4EB7105CCE2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49.870" v="40"/>
          <ac:spMkLst>
            <pc:docMk/>
            <pc:sldMk cId="318684088" sldId="272"/>
            <ac:spMk id="74" creationId="{19C9EAEA-39D0-4B0E-A0EB-51E7B26740B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76" creationId="{362D44EE-C852-4460-B8B5-C4F2BC20510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77" creationId="{658970D8-8D1D-4B5C-894B-E871CC86543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78" creationId="{F227E5B6-9132-43CA-B503-37A18562ADF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79" creationId="{03C2051E-A88D-48E5-BACF-AAED1789272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80" creationId="{7821A508-2985-4905-874A-527429BAABF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81" creationId="{D2929CB1-0E3C-4B2D-ADC5-0154FB33BA44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5.698" v="44"/>
          <ac:spMkLst>
            <pc:docMk/>
            <pc:sldMk cId="318684088" sldId="272"/>
            <ac:spMk id="82" creationId="{5F2F0C84-BE8C-4DC2-A6D3-30349A801D5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7.964" v="46"/>
          <ac:spMkLst>
            <pc:docMk/>
            <pc:sldMk cId="318684088" sldId="272"/>
            <ac:spMk id="84" creationId="{A3363022-C969-41E9-8EB2-E4C94908C1F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3:57.964" v="46"/>
          <ac:spMkLst>
            <pc:docMk/>
            <pc:sldMk cId="318684088" sldId="272"/>
            <ac:spMk id="85" creationId="{8D1AD6B3-BE88-4CEB-BA17-790657CC472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0" creationId="{362D44EE-C852-4460-B8B5-C4F2BC20510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1" creationId="{658970D8-8D1D-4B5C-894B-E871CC86543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2" creationId="{F227E5B6-9132-43CA-B503-37A18562ADF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3" creationId="{03C2051E-A88D-48E5-BACF-AAED17892722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4" creationId="{7821A508-2985-4905-874A-527429BAABFA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5" creationId="{D2929CB1-0E3C-4B2D-ADC5-0154FB33BA44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4:00.339" v="50"/>
          <ac:spMkLst>
            <pc:docMk/>
            <pc:sldMk cId="318684088" sldId="272"/>
            <ac:spMk id="96" creationId="{5F2F0C84-BE8C-4DC2-A6D3-30349A801D5C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29.061" v="92"/>
          <ac:spMkLst>
            <pc:docMk/>
            <pc:sldMk cId="318684088" sldId="272"/>
            <ac:spMk id="98" creationId="{32E62931-8EB4-42BB-BAAB-D8757BE66D8E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06.623" v="85"/>
          <ac:spMkLst>
            <pc:docMk/>
            <pc:sldMk cId="318684088" sldId="272"/>
            <ac:spMk id="103" creationId="{EB0222B5-B739-82A9-5CCC-C5585AE12A69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06.623" v="85"/>
          <ac:spMkLst>
            <pc:docMk/>
            <pc:sldMk cId="318684088" sldId="272"/>
            <ac:spMk id="105" creationId="{5BE23E75-E7E9-4D9F-6D25-5512363F862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14.592" v="87"/>
          <ac:spMkLst>
            <pc:docMk/>
            <pc:sldMk cId="318684088" sldId="272"/>
            <ac:spMk id="109" creationId="{D4771268-CB57-404A-9271-370EB28F6090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18.889" v="89"/>
          <ac:spMkLst>
            <pc:docMk/>
            <pc:sldMk cId="318684088" sldId="272"/>
            <ac:spMk id="110" creationId="{B81933D1-5615-42C7-9C0B-4EB7105CCE2D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18.889" v="89"/>
          <ac:spMkLst>
            <pc:docMk/>
            <pc:sldMk cId="318684088" sldId="272"/>
            <ac:spMk id="111" creationId="{47942995-B07F-4636-9A06-C6A104B260A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18.889" v="89"/>
          <ac:spMkLst>
            <pc:docMk/>
            <pc:sldMk cId="318684088" sldId="272"/>
            <ac:spMk id="112" creationId="{19C9EAEA-39D0-4B0E-A0EB-51E7B26740B1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36:29.061" v="91"/>
          <ac:spMkLst>
            <pc:docMk/>
            <pc:sldMk cId="318684088" sldId="272"/>
            <ac:spMk id="116" creationId="{06DA9DF9-31F7-4056-B42E-878CC92417B8}"/>
          </ac:spMkLst>
        </pc:spChg>
        <pc:spChg chg="add del">
          <ac:chgData name="Swati, NoFirstName" userId="S::s10@email.sc.edu::7d92039b-1773-4a8e-b141-b44725d48a31" providerId="AD" clId="Web-{BFC6241B-AE1A-70F6-4F23-CD731F7F081E}" dt="2023-10-12T04:48:01.385" v="171"/>
          <ac:spMkLst>
            <pc:docMk/>
            <pc:sldMk cId="318684088" sldId="272"/>
            <ac:spMk id="118" creationId="{32E62931-8EB4-42BB-BAAB-D8757BE66D8E}"/>
          </ac:spMkLst>
        </pc:spChg>
        <pc:spChg chg="add">
          <ac:chgData name="Swati, NoFirstName" userId="S::s10@email.sc.edu::7d92039b-1773-4a8e-b141-b44725d48a31" providerId="AD" clId="Web-{BFC6241B-AE1A-70F6-4F23-CD731F7F081E}" dt="2023-10-12T04:48:01.385" v="171"/>
          <ac:spMkLst>
            <pc:docMk/>
            <pc:sldMk cId="318684088" sldId="272"/>
            <ac:spMk id="123" creationId="{5F637E18-EF26-4327-9077-7FFC67B98B96}"/>
          </ac:spMkLst>
        </pc:spChg>
        <pc:spChg chg="add">
          <ac:chgData name="Swati, NoFirstName" userId="S::s10@email.sc.edu::7d92039b-1773-4a8e-b141-b44725d48a31" providerId="AD" clId="Web-{BFC6241B-AE1A-70F6-4F23-CD731F7F081E}" dt="2023-10-12T04:48:01.385" v="171"/>
          <ac:spMkLst>
            <pc:docMk/>
            <pc:sldMk cId="318684088" sldId="272"/>
            <ac:spMk id="125" creationId="{3EED6667-6BE8-A2AB-422A-5A1D89727E35}"/>
          </ac:spMkLst>
        </pc:spChg>
        <pc:grpChg chg="add del">
          <ac:chgData name="Swati, NoFirstName" userId="S::s10@email.sc.edu::7d92039b-1773-4a8e-b141-b44725d48a31" providerId="AD" clId="Web-{BFC6241B-AE1A-70F6-4F23-CD731F7F081E}" dt="2023-10-12T04:34:00.339" v="51"/>
          <ac:grpSpMkLst>
            <pc:docMk/>
            <pc:sldMk cId="318684088" sldId="272"/>
            <ac:grpSpMk id="18" creationId="{B63ACBA3-DEFD-4C6D-BBA0-64468FA99C2D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4:00.339" v="51"/>
          <ac:grpSpMkLst>
            <pc:docMk/>
            <pc:sldMk cId="318684088" sldId="272"/>
            <ac:grpSpMk id="24" creationId="{2E751C04-BEA6-446B-A678-9C74819EBD4C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2:57.368" v="18"/>
          <ac:grpSpMkLst>
            <pc:docMk/>
            <pc:sldMk cId="318684088" sldId="272"/>
            <ac:grpSpMk id="33" creationId="{032D8612-31EB-44CF-A1D0-14FD4C705424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3:02.962" v="22"/>
          <ac:grpSpMkLst>
            <pc:docMk/>
            <pc:sldMk cId="318684088" sldId="272"/>
            <ac:grpSpMk id="35" creationId="{89D1390B-7E13-4B4F-9CB2-391063412E54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3:30.213" v="32"/>
          <ac:grpSpMkLst>
            <pc:docMk/>
            <pc:sldMk cId="318684088" sldId="272"/>
            <ac:grpSpMk id="57" creationId="{032D8612-31EB-44CF-A1D0-14FD4C705424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3:49.870" v="40"/>
          <ac:grpSpMkLst>
            <pc:docMk/>
            <pc:sldMk cId="318684088" sldId="272"/>
            <ac:grpSpMk id="71" creationId="{032D8612-31EB-44CF-A1D0-14FD4C705424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3:57.964" v="46"/>
          <ac:grpSpMkLst>
            <pc:docMk/>
            <pc:sldMk cId="318684088" sldId="272"/>
            <ac:grpSpMk id="86" creationId="{89D1390B-7E13-4B4F-9CB2-391063412E54}"/>
          </ac:grpSpMkLst>
        </pc:grpChg>
        <pc:grpChg chg="add del">
          <ac:chgData name="Swati, NoFirstName" userId="S::s10@email.sc.edu::7d92039b-1773-4a8e-b141-b44725d48a31" providerId="AD" clId="Web-{BFC6241B-AE1A-70F6-4F23-CD731F7F081E}" dt="2023-10-12T04:36:18.889" v="89"/>
          <ac:grpSpMkLst>
            <pc:docMk/>
            <pc:sldMk cId="318684088" sldId="272"/>
            <ac:grpSpMk id="113" creationId="{032D8612-31EB-44CF-A1D0-14FD4C705424}"/>
          </ac:grpSpMkLst>
        </pc:grpChg>
        <pc:picChg chg="add mod">
          <ac:chgData name="Swati, NoFirstName" userId="S::s10@email.sc.edu::7d92039b-1773-4a8e-b141-b44725d48a31" providerId="AD" clId="Web-{BFC6241B-AE1A-70F6-4F23-CD731F7F081E}" dt="2023-10-12T04:48:37.277" v="180" actId="14100"/>
          <ac:picMkLst>
            <pc:docMk/>
            <pc:sldMk cId="318684088" sldId="272"/>
            <ac:picMk id="3" creationId="{FACE0E1B-1631-EAED-6C1D-17E0936FC181}"/>
          </ac:picMkLst>
        </pc:picChg>
        <pc:cxnChg chg="add del">
          <ac:chgData name="Swati, NoFirstName" userId="S::s10@email.sc.edu::7d92039b-1773-4a8e-b141-b44725d48a31" providerId="AD" clId="Web-{BFC6241B-AE1A-70F6-4F23-CD731F7F081E}" dt="2023-10-12T04:33:00.259" v="20"/>
          <ac:cxnSpMkLst>
            <pc:docMk/>
            <pc:sldMk cId="318684088" sldId="272"/>
            <ac:cxnSpMk id="42" creationId="{33193FD5-6A49-7562-EA76-F15D42E15804}"/>
          </ac:cxnSpMkLst>
        </pc:cxnChg>
        <pc:cxnChg chg="add del">
          <ac:chgData name="Swati, NoFirstName" userId="S::s10@email.sc.edu::7d92039b-1773-4a8e-b141-b44725d48a31" providerId="AD" clId="Web-{BFC6241B-AE1A-70F6-4F23-CD731F7F081E}" dt="2023-10-12T04:36:06.623" v="85"/>
          <ac:cxnSpMkLst>
            <pc:docMk/>
            <pc:sldMk cId="318684088" sldId="272"/>
            <ac:cxnSpMk id="107" creationId="{61B115DB-65EB-3FC3-7284-CFDF4ADC60B6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A2BE6-CC1C-4DE9-910B-1A84EA1FE1A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A2D2272-596F-4AA0-BB67-F3256ECCD0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Executive Committee</a:t>
          </a:r>
        </a:p>
      </dgm:t>
    </dgm:pt>
    <dgm:pt modelId="{844ACA03-578A-44C1-AD7A-25B0AA01DC94}" type="parTrans" cxnId="{D9CEDE3B-8733-4597-970A-D4FAE9BA89B7}">
      <dgm:prSet/>
      <dgm:spPr/>
      <dgm:t>
        <a:bodyPr/>
        <a:lstStyle/>
        <a:p>
          <a:endParaRPr lang="en-US"/>
        </a:p>
      </dgm:t>
    </dgm:pt>
    <dgm:pt modelId="{098D7B97-E027-4359-8C5D-ECC36D8581E9}" type="sibTrans" cxnId="{D9CEDE3B-8733-4597-970A-D4FAE9BA89B7}">
      <dgm:prSet/>
      <dgm:spPr/>
      <dgm:t>
        <a:bodyPr/>
        <a:lstStyle/>
        <a:p>
          <a:endParaRPr lang="en-US"/>
        </a:p>
      </dgm:t>
    </dgm:pt>
    <dgm:pt modelId="{BB238F5E-E62B-44E5-9AC4-A9D950755F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What is AWM?</a:t>
          </a:r>
        </a:p>
      </dgm:t>
    </dgm:pt>
    <dgm:pt modelId="{792039E4-3BC2-4CF6-9B11-5F3CACC7F0EE}" type="parTrans" cxnId="{B3FC573B-D8A0-4DBE-8197-CAD87BB519FD}">
      <dgm:prSet/>
      <dgm:spPr/>
      <dgm:t>
        <a:bodyPr/>
        <a:lstStyle/>
        <a:p>
          <a:endParaRPr lang="en-US"/>
        </a:p>
      </dgm:t>
    </dgm:pt>
    <dgm:pt modelId="{3346109E-3EA3-4EC6-A0F0-FB1B2382D085}" type="sibTrans" cxnId="{B3FC573B-D8A0-4DBE-8197-CAD87BB519FD}">
      <dgm:prSet/>
      <dgm:spPr/>
      <dgm:t>
        <a:bodyPr/>
        <a:lstStyle/>
        <a:p>
          <a:endParaRPr lang="en-US"/>
        </a:p>
      </dgm:t>
    </dgm:pt>
    <dgm:pt modelId="{45A116EA-AEA2-4F79-B07D-E30539E6925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This Student Chapter...</a:t>
          </a:r>
        </a:p>
      </dgm:t>
    </dgm:pt>
    <dgm:pt modelId="{12B4A8E3-8544-4AB2-B644-074D8EDEF93A}" type="parTrans" cxnId="{6F26E372-310C-4158-9C52-DECC73C38596}">
      <dgm:prSet/>
      <dgm:spPr/>
      <dgm:t>
        <a:bodyPr/>
        <a:lstStyle/>
        <a:p>
          <a:endParaRPr lang="en-US"/>
        </a:p>
      </dgm:t>
    </dgm:pt>
    <dgm:pt modelId="{FEB7BFE1-2ED7-45E1-BBC2-492692A49B24}" type="sibTrans" cxnId="{6F26E372-310C-4158-9C52-DECC73C38596}">
      <dgm:prSet/>
      <dgm:spPr/>
      <dgm:t>
        <a:bodyPr/>
        <a:lstStyle/>
        <a:p>
          <a:endParaRPr lang="en-US"/>
        </a:p>
      </dgm:t>
    </dgm:pt>
    <dgm:pt modelId="{97B79083-B05C-495C-B30B-9F124F3109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Our Chapter's Vision and Goals</a:t>
          </a:r>
        </a:p>
      </dgm:t>
    </dgm:pt>
    <dgm:pt modelId="{B65FFC42-6E62-4C1E-BD1A-7A2317426155}" type="parTrans" cxnId="{C9ABA623-6401-428E-9F6E-BD5382E2DD64}">
      <dgm:prSet/>
      <dgm:spPr/>
      <dgm:t>
        <a:bodyPr/>
        <a:lstStyle/>
        <a:p>
          <a:endParaRPr lang="en-US"/>
        </a:p>
      </dgm:t>
    </dgm:pt>
    <dgm:pt modelId="{92CAEEC2-40DF-44BA-8215-0356EFE8A96C}" type="sibTrans" cxnId="{C9ABA623-6401-428E-9F6E-BD5382E2DD64}">
      <dgm:prSet/>
      <dgm:spPr/>
      <dgm:t>
        <a:bodyPr/>
        <a:lstStyle/>
        <a:p>
          <a:endParaRPr lang="en-US"/>
        </a:p>
      </dgm:t>
    </dgm:pt>
    <dgm:pt modelId="{A9C5D4A0-296E-441E-AF48-3ACE9F3E71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Upcoming Events</a:t>
          </a:r>
        </a:p>
      </dgm:t>
    </dgm:pt>
    <dgm:pt modelId="{D0918E58-1FDC-42FD-AF66-D6169EE75267}" type="parTrans" cxnId="{C9C0431D-B242-48C8-BF79-D17015566324}">
      <dgm:prSet/>
      <dgm:spPr/>
      <dgm:t>
        <a:bodyPr/>
        <a:lstStyle/>
        <a:p>
          <a:endParaRPr lang="en-US"/>
        </a:p>
      </dgm:t>
    </dgm:pt>
    <dgm:pt modelId="{31F94E7D-F2EA-4F43-9797-7011B62C1D14}" type="sibTrans" cxnId="{C9C0431D-B242-48C8-BF79-D17015566324}">
      <dgm:prSet/>
      <dgm:spPr/>
      <dgm:t>
        <a:bodyPr/>
        <a:lstStyle/>
        <a:p>
          <a:endParaRPr lang="en-US"/>
        </a:p>
      </dgm:t>
    </dgm:pt>
    <dgm:pt modelId="{5A624D68-1493-408D-827D-FB349B0777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How can you get involved?</a:t>
          </a:r>
        </a:p>
      </dgm:t>
    </dgm:pt>
    <dgm:pt modelId="{E843677B-8134-4B17-B81B-928E5199D872}" type="parTrans" cxnId="{C4C8AA52-B361-4E5F-B833-833D69E027E7}">
      <dgm:prSet/>
      <dgm:spPr/>
      <dgm:t>
        <a:bodyPr/>
        <a:lstStyle/>
        <a:p>
          <a:endParaRPr lang="en-US"/>
        </a:p>
      </dgm:t>
    </dgm:pt>
    <dgm:pt modelId="{69A4A5DF-2792-4B67-93B2-0B3303460E5B}" type="sibTrans" cxnId="{C4C8AA52-B361-4E5F-B833-833D69E027E7}">
      <dgm:prSet/>
      <dgm:spPr/>
      <dgm:t>
        <a:bodyPr/>
        <a:lstStyle/>
        <a:p>
          <a:endParaRPr lang="en-US"/>
        </a:p>
      </dgm:t>
    </dgm:pt>
    <dgm:pt modelId="{081B6B8C-28D7-4A7B-84E5-80227B7336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Contact us</a:t>
          </a:r>
        </a:p>
      </dgm:t>
    </dgm:pt>
    <dgm:pt modelId="{D39F0EAE-100B-4EC9-A58E-B5189F3E2FAF}" type="parTrans" cxnId="{AFAB7BBB-D0AD-43CF-8477-93B00CBE49B0}">
      <dgm:prSet/>
      <dgm:spPr/>
      <dgm:t>
        <a:bodyPr/>
        <a:lstStyle/>
        <a:p>
          <a:endParaRPr lang="en-US"/>
        </a:p>
      </dgm:t>
    </dgm:pt>
    <dgm:pt modelId="{348CCC1C-AEB4-4F37-8DFA-A89E00B76C1B}" type="sibTrans" cxnId="{AFAB7BBB-D0AD-43CF-8477-93B00CBE49B0}">
      <dgm:prSet/>
      <dgm:spPr/>
      <dgm:t>
        <a:bodyPr/>
        <a:lstStyle/>
        <a:p>
          <a:endParaRPr lang="en-US"/>
        </a:p>
      </dgm:t>
    </dgm:pt>
    <dgm:pt modelId="{DA8B7364-E37F-417C-9174-8373F5DCFF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Networking, Food &amp; Drinks!</a:t>
          </a:r>
        </a:p>
      </dgm:t>
    </dgm:pt>
    <dgm:pt modelId="{750470E3-AAD0-4FAE-8516-1BE59F056F2C}" type="parTrans" cxnId="{FEB4453E-99AB-4710-BF56-4B4A6D55DCE7}">
      <dgm:prSet/>
      <dgm:spPr/>
      <dgm:t>
        <a:bodyPr/>
        <a:lstStyle/>
        <a:p>
          <a:endParaRPr lang="en-US"/>
        </a:p>
      </dgm:t>
    </dgm:pt>
    <dgm:pt modelId="{F391307D-78BE-4FAF-80EC-D3F2E8496761}" type="sibTrans" cxnId="{FEB4453E-99AB-4710-BF56-4B4A6D55DCE7}">
      <dgm:prSet/>
      <dgm:spPr/>
      <dgm:t>
        <a:bodyPr/>
        <a:lstStyle/>
        <a:p>
          <a:endParaRPr lang="en-US"/>
        </a:p>
      </dgm:t>
    </dgm:pt>
    <dgm:pt modelId="{9A3B7231-8198-44AD-80BB-C090242690BE}" type="pres">
      <dgm:prSet presAssocID="{5FBA2BE6-CC1C-4DE9-910B-1A84EA1FE1A0}" presName="root" presStyleCnt="0">
        <dgm:presLayoutVars>
          <dgm:dir/>
          <dgm:resizeHandles val="exact"/>
        </dgm:presLayoutVars>
      </dgm:prSet>
      <dgm:spPr/>
    </dgm:pt>
    <dgm:pt modelId="{D69A4D48-BE12-43CA-A58B-D96BB4329F2C}" type="pres">
      <dgm:prSet presAssocID="{4A2D2272-596F-4AA0-BB67-F3256ECCD043}" presName="compNode" presStyleCnt="0"/>
      <dgm:spPr/>
    </dgm:pt>
    <dgm:pt modelId="{B2725867-09DD-4FE7-9D7F-469A4E590D32}" type="pres">
      <dgm:prSet presAssocID="{4A2D2272-596F-4AA0-BB67-F3256ECCD043}" presName="iconBgRect" presStyleLbl="bgShp" presStyleIdx="0" presStyleCnt="8"/>
      <dgm:spPr/>
    </dgm:pt>
    <dgm:pt modelId="{51C21928-095C-43C9-8513-0B22767B6242}" type="pres">
      <dgm:prSet presAssocID="{4A2D2272-596F-4AA0-BB67-F3256ECCD043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0AC9725-ABAD-481C-9A2A-EB480DC9B3E4}" type="pres">
      <dgm:prSet presAssocID="{4A2D2272-596F-4AA0-BB67-F3256ECCD043}" presName="spaceRect" presStyleCnt="0"/>
      <dgm:spPr/>
    </dgm:pt>
    <dgm:pt modelId="{A7F1E8C7-B059-4C7E-B4A4-C70998379803}" type="pres">
      <dgm:prSet presAssocID="{4A2D2272-596F-4AA0-BB67-F3256ECCD043}" presName="textRect" presStyleLbl="revTx" presStyleIdx="0" presStyleCnt="8">
        <dgm:presLayoutVars>
          <dgm:chMax val="1"/>
          <dgm:chPref val="1"/>
        </dgm:presLayoutVars>
      </dgm:prSet>
      <dgm:spPr/>
    </dgm:pt>
    <dgm:pt modelId="{6AC68689-3840-4543-9FE7-58308919F78C}" type="pres">
      <dgm:prSet presAssocID="{098D7B97-E027-4359-8C5D-ECC36D8581E9}" presName="sibTrans" presStyleCnt="0"/>
      <dgm:spPr/>
    </dgm:pt>
    <dgm:pt modelId="{D5784A0D-D04F-4E6E-9816-F22CA1643A2C}" type="pres">
      <dgm:prSet presAssocID="{BB238F5E-E62B-44E5-9AC4-A9D950755FD5}" presName="compNode" presStyleCnt="0"/>
      <dgm:spPr/>
    </dgm:pt>
    <dgm:pt modelId="{AA5D779F-ABB0-47D4-BEE1-54FEC68AC601}" type="pres">
      <dgm:prSet presAssocID="{BB238F5E-E62B-44E5-9AC4-A9D950755FD5}" presName="iconBgRect" presStyleLbl="bgShp" presStyleIdx="1" presStyleCnt="8"/>
      <dgm:spPr/>
    </dgm:pt>
    <dgm:pt modelId="{5B26B256-E10F-4382-B1A2-5B89CB5638F3}" type="pres">
      <dgm:prSet presAssocID="{BB238F5E-E62B-44E5-9AC4-A9D950755FD5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7A5A4AB-C47D-41FB-9254-617CAFB0B1E6}" type="pres">
      <dgm:prSet presAssocID="{BB238F5E-E62B-44E5-9AC4-A9D950755FD5}" presName="spaceRect" presStyleCnt="0"/>
      <dgm:spPr/>
    </dgm:pt>
    <dgm:pt modelId="{58EC2C5F-540A-4FF4-8FF5-642AA984191D}" type="pres">
      <dgm:prSet presAssocID="{BB238F5E-E62B-44E5-9AC4-A9D950755FD5}" presName="textRect" presStyleLbl="revTx" presStyleIdx="1" presStyleCnt="8">
        <dgm:presLayoutVars>
          <dgm:chMax val="1"/>
          <dgm:chPref val="1"/>
        </dgm:presLayoutVars>
      </dgm:prSet>
      <dgm:spPr/>
    </dgm:pt>
    <dgm:pt modelId="{0E395C6E-52DC-40E4-A24A-AB53C1EE4EB9}" type="pres">
      <dgm:prSet presAssocID="{3346109E-3EA3-4EC6-A0F0-FB1B2382D085}" presName="sibTrans" presStyleCnt="0"/>
      <dgm:spPr/>
    </dgm:pt>
    <dgm:pt modelId="{EB4985F3-1DB6-4A2A-86D0-481FDA98757A}" type="pres">
      <dgm:prSet presAssocID="{45A116EA-AEA2-4F79-B07D-E30539E6925B}" presName="compNode" presStyleCnt="0"/>
      <dgm:spPr/>
    </dgm:pt>
    <dgm:pt modelId="{A933BD02-0C07-4D4A-842F-7D0074123C4A}" type="pres">
      <dgm:prSet presAssocID="{45A116EA-AEA2-4F79-B07D-E30539E6925B}" presName="iconBgRect" presStyleLbl="bgShp" presStyleIdx="2" presStyleCnt="8"/>
      <dgm:spPr/>
    </dgm:pt>
    <dgm:pt modelId="{B7D6383F-FEC4-4CDC-B99B-8ACDDC4D4FC8}" type="pres">
      <dgm:prSet presAssocID="{45A116EA-AEA2-4F79-B07D-E30539E6925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87CEEFE-C1D7-436B-BF50-E239067B1702}" type="pres">
      <dgm:prSet presAssocID="{45A116EA-AEA2-4F79-B07D-E30539E6925B}" presName="spaceRect" presStyleCnt="0"/>
      <dgm:spPr/>
    </dgm:pt>
    <dgm:pt modelId="{8E75A24B-F585-4982-876B-6817348E9ADD}" type="pres">
      <dgm:prSet presAssocID="{45A116EA-AEA2-4F79-B07D-E30539E6925B}" presName="textRect" presStyleLbl="revTx" presStyleIdx="2" presStyleCnt="8">
        <dgm:presLayoutVars>
          <dgm:chMax val="1"/>
          <dgm:chPref val="1"/>
        </dgm:presLayoutVars>
      </dgm:prSet>
      <dgm:spPr/>
    </dgm:pt>
    <dgm:pt modelId="{8BE73469-2C47-4C06-AA42-017AF315932D}" type="pres">
      <dgm:prSet presAssocID="{FEB7BFE1-2ED7-45E1-BBC2-492692A49B24}" presName="sibTrans" presStyleCnt="0"/>
      <dgm:spPr/>
    </dgm:pt>
    <dgm:pt modelId="{61F74107-2BF9-4B60-807A-A12530CC8957}" type="pres">
      <dgm:prSet presAssocID="{97B79083-B05C-495C-B30B-9F124F3109AE}" presName="compNode" presStyleCnt="0"/>
      <dgm:spPr/>
    </dgm:pt>
    <dgm:pt modelId="{FD60C533-EE05-4C56-8D46-D09F1FBEB843}" type="pres">
      <dgm:prSet presAssocID="{97B79083-B05C-495C-B30B-9F124F3109AE}" presName="iconBgRect" presStyleLbl="bgShp" presStyleIdx="3" presStyleCnt="8"/>
      <dgm:spPr/>
    </dgm:pt>
    <dgm:pt modelId="{225471CF-34C0-458E-9413-0E7C3740EE97}" type="pres">
      <dgm:prSet presAssocID="{97B79083-B05C-495C-B30B-9F124F3109A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324E842-E944-463E-AA2B-B47F51BE2FA1}" type="pres">
      <dgm:prSet presAssocID="{97B79083-B05C-495C-B30B-9F124F3109AE}" presName="spaceRect" presStyleCnt="0"/>
      <dgm:spPr/>
    </dgm:pt>
    <dgm:pt modelId="{37FE4093-6748-436D-AE71-D70368AE41B5}" type="pres">
      <dgm:prSet presAssocID="{97B79083-B05C-495C-B30B-9F124F3109AE}" presName="textRect" presStyleLbl="revTx" presStyleIdx="3" presStyleCnt="8">
        <dgm:presLayoutVars>
          <dgm:chMax val="1"/>
          <dgm:chPref val="1"/>
        </dgm:presLayoutVars>
      </dgm:prSet>
      <dgm:spPr/>
    </dgm:pt>
    <dgm:pt modelId="{A002C417-5679-4FE8-A8EC-72ABAFA91A91}" type="pres">
      <dgm:prSet presAssocID="{92CAEEC2-40DF-44BA-8215-0356EFE8A96C}" presName="sibTrans" presStyleCnt="0"/>
      <dgm:spPr/>
    </dgm:pt>
    <dgm:pt modelId="{69B22C97-8646-4990-AD13-165121AA4031}" type="pres">
      <dgm:prSet presAssocID="{A9C5D4A0-296E-441E-AF48-3ACE9F3E7137}" presName="compNode" presStyleCnt="0"/>
      <dgm:spPr/>
    </dgm:pt>
    <dgm:pt modelId="{AAFC9E0F-0347-49A7-9EE0-37745DD46084}" type="pres">
      <dgm:prSet presAssocID="{A9C5D4A0-296E-441E-AF48-3ACE9F3E7137}" presName="iconBgRect" presStyleLbl="bgShp" presStyleIdx="4" presStyleCnt="8"/>
      <dgm:spPr/>
    </dgm:pt>
    <dgm:pt modelId="{7D105636-5AB4-4DFE-9926-F6DCF6734803}" type="pres">
      <dgm:prSet presAssocID="{A9C5D4A0-296E-441E-AF48-3ACE9F3E713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633421B-9FBF-4ECA-80CA-B0FAAC9488DD}" type="pres">
      <dgm:prSet presAssocID="{A9C5D4A0-296E-441E-AF48-3ACE9F3E7137}" presName="spaceRect" presStyleCnt="0"/>
      <dgm:spPr/>
    </dgm:pt>
    <dgm:pt modelId="{F6B4CA0F-7437-4F08-9CD2-669D30B06635}" type="pres">
      <dgm:prSet presAssocID="{A9C5D4A0-296E-441E-AF48-3ACE9F3E7137}" presName="textRect" presStyleLbl="revTx" presStyleIdx="4" presStyleCnt="8">
        <dgm:presLayoutVars>
          <dgm:chMax val="1"/>
          <dgm:chPref val="1"/>
        </dgm:presLayoutVars>
      </dgm:prSet>
      <dgm:spPr/>
    </dgm:pt>
    <dgm:pt modelId="{56ABF866-573D-409C-8184-8A14C96FEFF2}" type="pres">
      <dgm:prSet presAssocID="{31F94E7D-F2EA-4F43-9797-7011B62C1D14}" presName="sibTrans" presStyleCnt="0"/>
      <dgm:spPr/>
    </dgm:pt>
    <dgm:pt modelId="{8586897F-E5DE-405D-902A-A601DB4A9AD1}" type="pres">
      <dgm:prSet presAssocID="{5A624D68-1493-408D-827D-FB349B0777CF}" presName="compNode" presStyleCnt="0"/>
      <dgm:spPr/>
    </dgm:pt>
    <dgm:pt modelId="{51B818D6-5D46-41A8-A77C-39AFB9B014FF}" type="pres">
      <dgm:prSet presAssocID="{5A624D68-1493-408D-827D-FB349B0777CF}" presName="iconBgRect" presStyleLbl="bgShp" presStyleIdx="5" presStyleCnt="8"/>
      <dgm:spPr/>
    </dgm:pt>
    <dgm:pt modelId="{645B4F6F-6293-4934-AB12-60D6BB0193C2}" type="pres">
      <dgm:prSet presAssocID="{5A624D68-1493-408D-827D-FB349B0777C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323C7582-6594-4238-BFAC-4A5260ED31EE}" type="pres">
      <dgm:prSet presAssocID="{5A624D68-1493-408D-827D-FB349B0777CF}" presName="spaceRect" presStyleCnt="0"/>
      <dgm:spPr/>
    </dgm:pt>
    <dgm:pt modelId="{44AF059C-32CA-48EB-91C6-722D40CE2E86}" type="pres">
      <dgm:prSet presAssocID="{5A624D68-1493-408D-827D-FB349B0777CF}" presName="textRect" presStyleLbl="revTx" presStyleIdx="5" presStyleCnt="8">
        <dgm:presLayoutVars>
          <dgm:chMax val="1"/>
          <dgm:chPref val="1"/>
        </dgm:presLayoutVars>
      </dgm:prSet>
      <dgm:spPr/>
    </dgm:pt>
    <dgm:pt modelId="{2E4BFD23-C8BB-4DE0-8AD6-AC9E85A5AAFC}" type="pres">
      <dgm:prSet presAssocID="{69A4A5DF-2792-4B67-93B2-0B3303460E5B}" presName="sibTrans" presStyleCnt="0"/>
      <dgm:spPr/>
    </dgm:pt>
    <dgm:pt modelId="{1412C1FF-31B0-46E8-BE5A-46C1368F65D8}" type="pres">
      <dgm:prSet presAssocID="{081B6B8C-28D7-4A7B-84E5-80227B7336BA}" presName="compNode" presStyleCnt="0"/>
      <dgm:spPr/>
    </dgm:pt>
    <dgm:pt modelId="{6F24099A-8424-4C6B-8DBC-EA90635FD8FA}" type="pres">
      <dgm:prSet presAssocID="{081B6B8C-28D7-4A7B-84E5-80227B7336BA}" presName="iconBgRect" presStyleLbl="bgShp" presStyleIdx="6" presStyleCnt="8"/>
      <dgm:spPr/>
    </dgm:pt>
    <dgm:pt modelId="{C6DDFB28-536B-44C1-99F1-993FF68051EF}" type="pres">
      <dgm:prSet presAssocID="{081B6B8C-28D7-4A7B-84E5-80227B7336B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1AF7501-69E8-4477-88D3-9C184E041D5E}" type="pres">
      <dgm:prSet presAssocID="{081B6B8C-28D7-4A7B-84E5-80227B7336BA}" presName="spaceRect" presStyleCnt="0"/>
      <dgm:spPr/>
    </dgm:pt>
    <dgm:pt modelId="{A8D8BEFA-77DA-4747-87D0-65AF3F84CCFD}" type="pres">
      <dgm:prSet presAssocID="{081B6B8C-28D7-4A7B-84E5-80227B7336BA}" presName="textRect" presStyleLbl="revTx" presStyleIdx="6" presStyleCnt="8">
        <dgm:presLayoutVars>
          <dgm:chMax val="1"/>
          <dgm:chPref val="1"/>
        </dgm:presLayoutVars>
      </dgm:prSet>
      <dgm:spPr/>
    </dgm:pt>
    <dgm:pt modelId="{5A817502-C000-4952-B39B-DAAD204DEBB3}" type="pres">
      <dgm:prSet presAssocID="{348CCC1C-AEB4-4F37-8DFA-A89E00B76C1B}" presName="sibTrans" presStyleCnt="0"/>
      <dgm:spPr/>
    </dgm:pt>
    <dgm:pt modelId="{C1934618-6832-4E87-8B56-0EDC22E35D12}" type="pres">
      <dgm:prSet presAssocID="{DA8B7364-E37F-417C-9174-8373F5DCFF47}" presName="compNode" presStyleCnt="0"/>
      <dgm:spPr/>
    </dgm:pt>
    <dgm:pt modelId="{467B867C-4034-4558-BF65-C885DB708576}" type="pres">
      <dgm:prSet presAssocID="{DA8B7364-E37F-417C-9174-8373F5DCFF47}" presName="iconBgRect" presStyleLbl="bgShp" presStyleIdx="7" presStyleCnt="8"/>
      <dgm:spPr/>
    </dgm:pt>
    <dgm:pt modelId="{46C03052-90AB-44A0-AA6F-C11CD4691684}" type="pres">
      <dgm:prSet presAssocID="{DA8B7364-E37F-417C-9174-8373F5DCFF4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A722DF61-F8C0-477A-A7A4-6479E8F235D5}" type="pres">
      <dgm:prSet presAssocID="{DA8B7364-E37F-417C-9174-8373F5DCFF47}" presName="spaceRect" presStyleCnt="0"/>
      <dgm:spPr/>
    </dgm:pt>
    <dgm:pt modelId="{5A6956E2-B127-4B32-B6F0-FF99968ECC1E}" type="pres">
      <dgm:prSet presAssocID="{DA8B7364-E37F-417C-9174-8373F5DCFF47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DA1FC09-9C07-49B7-8451-29D33163C2E0}" type="presOf" srcId="{45A116EA-AEA2-4F79-B07D-E30539E6925B}" destId="{8E75A24B-F585-4982-876B-6817348E9ADD}" srcOrd="0" destOrd="0" presId="urn:microsoft.com/office/officeart/2018/5/layout/IconCircleLabelList"/>
    <dgm:cxn modelId="{9F21880C-12E3-4EE3-B3CB-72C41DE8154D}" type="presOf" srcId="{A9C5D4A0-296E-441E-AF48-3ACE9F3E7137}" destId="{F6B4CA0F-7437-4F08-9CD2-669D30B06635}" srcOrd="0" destOrd="0" presId="urn:microsoft.com/office/officeart/2018/5/layout/IconCircleLabelList"/>
    <dgm:cxn modelId="{4A864B10-CBFB-45C0-8188-C12D17BDEED7}" type="presOf" srcId="{4A2D2272-596F-4AA0-BB67-F3256ECCD043}" destId="{A7F1E8C7-B059-4C7E-B4A4-C70998379803}" srcOrd="0" destOrd="0" presId="urn:microsoft.com/office/officeart/2018/5/layout/IconCircleLabelList"/>
    <dgm:cxn modelId="{6D267112-7FD5-4C33-9876-94DE0A34179B}" type="presOf" srcId="{081B6B8C-28D7-4A7B-84E5-80227B7336BA}" destId="{A8D8BEFA-77DA-4747-87D0-65AF3F84CCFD}" srcOrd="0" destOrd="0" presId="urn:microsoft.com/office/officeart/2018/5/layout/IconCircleLabelList"/>
    <dgm:cxn modelId="{60BAF015-A070-4FC8-A787-FDDD4947A1CB}" type="presOf" srcId="{5A624D68-1493-408D-827D-FB349B0777CF}" destId="{44AF059C-32CA-48EB-91C6-722D40CE2E86}" srcOrd="0" destOrd="0" presId="urn:microsoft.com/office/officeart/2018/5/layout/IconCircleLabelList"/>
    <dgm:cxn modelId="{C9C0431D-B242-48C8-BF79-D17015566324}" srcId="{5FBA2BE6-CC1C-4DE9-910B-1A84EA1FE1A0}" destId="{A9C5D4A0-296E-441E-AF48-3ACE9F3E7137}" srcOrd="4" destOrd="0" parTransId="{D0918E58-1FDC-42FD-AF66-D6169EE75267}" sibTransId="{31F94E7D-F2EA-4F43-9797-7011B62C1D14}"/>
    <dgm:cxn modelId="{C9ABA623-6401-428E-9F6E-BD5382E2DD64}" srcId="{5FBA2BE6-CC1C-4DE9-910B-1A84EA1FE1A0}" destId="{97B79083-B05C-495C-B30B-9F124F3109AE}" srcOrd="3" destOrd="0" parTransId="{B65FFC42-6E62-4C1E-BD1A-7A2317426155}" sibTransId="{92CAEEC2-40DF-44BA-8215-0356EFE8A96C}"/>
    <dgm:cxn modelId="{28940337-6517-4D52-81D3-57EAC1F9E1E6}" type="presOf" srcId="{5FBA2BE6-CC1C-4DE9-910B-1A84EA1FE1A0}" destId="{9A3B7231-8198-44AD-80BB-C090242690BE}" srcOrd="0" destOrd="0" presId="urn:microsoft.com/office/officeart/2018/5/layout/IconCircleLabelList"/>
    <dgm:cxn modelId="{B3FC573B-D8A0-4DBE-8197-CAD87BB519FD}" srcId="{5FBA2BE6-CC1C-4DE9-910B-1A84EA1FE1A0}" destId="{BB238F5E-E62B-44E5-9AC4-A9D950755FD5}" srcOrd="1" destOrd="0" parTransId="{792039E4-3BC2-4CF6-9B11-5F3CACC7F0EE}" sibTransId="{3346109E-3EA3-4EC6-A0F0-FB1B2382D085}"/>
    <dgm:cxn modelId="{D9CEDE3B-8733-4597-970A-D4FAE9BA89B7}" srcId="{5FBA2BE6-CC1C-4DE9-910B-1A84EA1FE1A0}" destId="{4A2D2272-596F-4AA0-BB67-F3256ECCD043}" srcOrd="0" destOrd="0" parTransId="{844ACA03-578A-44C1-AD7A-25B0AA01DC94}" sibTransId="{098D7B97-E027-4359-8C5D-ECC36D8581E9}"/>
    <dgm:cxn modelId="{FEB4453E-99AB-4710-BF56-4B4A6D55DCE7}" srcId="{5FBA2BE6-CC1C-4DE9-910B-1A84EA1FE1A0}" destId="{DA8B7364-E37F-417C-9174-8373F5DCFF47}" srcOrd="7" destOrd="0" parTransId="{750470E3-AAD0-4FAE-8516-1BE59F056F2C}" sibTransId="{F391307D-78BE-4FAF-80EC-D3F2E8496761}"/>
    <dgm:cxn modelId="{C4C8AA52-B361-4E5F-B833-833D69E027E7}" srcId="{5FBA2BE6-CC1C-4DE9-910B-1A84EA1FE1A0}" destId="{5A624D68-1493-408D-827D-FB349B0777CF}" srcOrd="5" destOrd="0" parTransId="{E843677B-8134-4B17-B81B-928E5199D872}" sibTransId="{69A4A5DF-2792-4B67-93B2-0B3303460E5B}"/>
    <dgm:cxn modelId="{6F26E372-310C-4158-9C52-DECC73C38596}" srcId="{5FBA2BE6-CC1C-4DE9-910B-1A84EA1FE1A0}" destId="{45A116EA-AEA2-4F79-B07D-E30539E6925B}" srcOrd="2" destOrd="0" parTransId="{12B4A8E3-8544-4AB2-B644-074D8EDEF93A}" sibTransId="{FEB7BFE1-2ED7-45E1-BBC2-492692A49B24}"/>
    <dgm:cxn modelId="{E93AA059-C0EF-4FB4-B14B-2B544D53417D}" type="presOf" srcId="{97B79083-B05C-495C-B30B-9F124F3109AE}" destId="{37FE4093-6748-436D-AE71-D70368AE41B5}" srcOrd="0" destOrd="0" presId="urn:microsoft.com/office/officeart/2018/5/layout/IconCircleLabelList"/>
    <dgm:cxn modelId="{D0C0A5A8-4382-4062-AE48-BB43DED6E26C}" type="presOf" srcId="{DA8B7364-E37F-417C-9174-8373F5DCFF47}" destId="{5A6956E2-B127-4B32-B6F0-FF99968ECC1E}" srcOrd="0" destOrd="0" presId="urn:microsoft.com/office/officeart/2018/5/layout/IconCircleLabelList"/>
    <dgm:cxn modelId="{C2409CAB-14DD-4721-B9B4-11B724C3D6F7}" type="presOf" srcId="{BB238F5E-E62B-44E5-9AC4-A9D950755FD5}" destId="{58EC2C5F-540A-4FF4-8FF5-642AA984191D}" srcOrd="0" destOrd="0" presId="urn:microsoft.com/office/officeart/2018/5/layout/IconCircleLabelList"/>
    <dgm:cxn modelId="{AFAB7BBB-D0AD-43CF-8477-93B00CBE49B0}" srcId="{5FBA2BE6-CC1C-4DE9-910B-1A84EA1FE1A0}" destId="{081B6B8C-28D7-4A7B-84E5-80227B7336BA}" srcOrd="6" destOrd="0" parTransId="{D39F0EAE-100B-4EC9-A58E-B5189F3E2FAF}" sibTransId="{348CCC1C-AEB4-4F37-8DFA-A89E00B76C1B}"/>
    <dgm:cxn modelId="{757590DF-495C-4483-AA87-524CFF1ADEB0}" type="presParOf" srcId="{9A3B7231-8198-44AD-80BB-C090242690BE}" destId="{D69A4D48-BE12-43CA-A58B-D96BB4329F2C}" srcOrd="0" destOrd="0" presId="urn:microsoft.com/office/officeart/2018/5/layout/IconCircleLabelList"/>
    <dgm:cxn modelId="{5BB157F4-A7AE-457B-A005-71DB0B185C08}" type="presParOf" srcId="{D69A4D48-BE12-43CA-A58B-D96BB4329F2C}" destId="{B2725867-09DD-4FE7-9D7F-469A4E590D32}" srcOrd="0" destOrd="0" presId="urn:microsoft.com/office/officeart/2018/5/layout/IconCircleLabelList"/>
    <dgm:cxn modelId="{15BFAEFB-352C-4C6A-9CB4-681B8CEA95BB}" type="presParOf" srcId="{D69A4D48-BE12-43CA-A58B-D96BB4329F2C}" destId="{51C21928-095C-43C9-8513-0B22767B6242}" srcOrd="1" destOrd="0" presId="urn:microsoft.com/office/officeart/2018/5/layout/IconCircleLabelList"/>
    <dgm:cxn modelId="{41ECCFFC-E580-4605-B65F-EC7131835F1A}" type="presParOf" srcId="{D69A4D48-BE12-43CA-A58B-D96BB4329F2C}" destId="{80AC9725-ABAD-481C-9A2A-EB480DC9B3E4}" srcOrd="2" destOrd="0" presId="urn:microsoft.com/office/officeart/2018/5/layout/IconCircleLabelList"/>
    <dgm:cxn modelId="{057E567D-CEBD-40DB-A7CC-C667CAC180C0}" type="presParOf" srcId="{D69A4D48-BE12-43CA-A58B-D96BB4329F2C}" destId="{A7F1E8C7-B059-4C7E-B4A4-C70998379803}" srcOrd="3" destOrd="0" presId="urn:microsoft.com/office/officeart/2018/5/layout/IconCircleLabelList"/>
    <dgm:cxn modelId="{C9C0D50A-4E7A-4E21-AB1B-2D198817608D}" type="presParOf" srcId="{9A3B7231-8198-44AD-80BB-C090242690BE}" destId="{6AC68689-3840-4543-9FE7-58308919F78C}" srcOrd="1" destOrd="0" presId="urn:microsoft.com/office/officeart/2018/5/layout/IconCircleLabelList"/>
    <dgm:cxn modelId="{69E4C396-DDFC-4668-B324-8F593559B00F}" type="presParOf" srcId="{9A3B7231-8198-44AD-80BB-C090242690BE}" destId="{D5784A0D-D04F-4E6E-9816-F22CA1643A2C}" srcOrd="2" destOrd="0" presId="urn:microsoft.com/office/officeart/2018/5/layout/IconCircleLabelList"/>
    <dgm:cxn modelId="{50957328-CD28-4790-95F4-5C8DF048D063}" type="presParOf" srcId="{D5784A0D-D04F-4E6E-9816-F22CA1643A2C}" destId="{AA5D779F-ABB0-47D4-BEE1-54FEC68AC601}" srcOrd="0" destOrd="0" presId="urn:microsoft.com/office/officeart/2018/5/layout/IconCircleLabelList"/>
    <dgm:cxn modelId="{2D5FEF1B-577F-49D7-A523-263A53EF1DE2}" type="presParOf" srcId="{D5784A0D-D04F-4E6E-9816-F22CA1643A2C}" destId="{5B26B256-E10F-4382-B1A2-5B89CB5638F3}" srcOrd="1" destOrd="0" presId="urn:microsoft.com/office/officeart/2018/5/layout/IconCircleLabelList"/>
    <dgm:cxn modelId="{168DB7B1-95D8-4992-AABB-D8D90169560D}" type="presParOf" srcId="{D5784A0D-D04F-4E6E-9816-F22CA1643A2C}" destId="{E7A5A4AB-C47D-41FB-9254-617CAFB0B1E6}" srcOrd="2" destOrd="0" presId="urn:microsoft.com/office/officeart/2018/5/layout/IconCircleLabelList"/>
    <dgm:cxn modelId="{2A64507F-0D59-48DB-B351-5268E3EDACC8}" type="presParOf" srcId="{D5784A0D-D04F-4E6E-9816-F22CA1643A2C}" destId="{58EC2C5F-540A-4FF4-8FF5-642AA984191D}" srcOrd="3" destOrd="0" presId="urn:microsoft.com/office/officeart/2018/5/layout/IconCircleLabelList"/>
    <dgm:cxn modelId="{CEFFE573-8B03-405B-91BC-B80C3744EB7C}" type="presParOf" srcId="{9A3B7231-8198-44AD-80BB-C090242690BE}" destId="{0E395C6E-52DC-40E4-A24A-AB53C1EE4EB9}" srcOrd="3" destOrd="0" presId="urn:microsoft.com/office/officeart/2018/5/layout/IconCircleLabelList"/>
    <dgm:cxn modelId="{B706C89B-80AC-4189-A244-3276A4C0A9FF}" type="presParOf" srcId="{9A3B7231-8198-44AD-80BB-C090242690BE}" destId="{EB4985F3-1DB6-4A2A-86D0-481FDA98757A}" srcOrd="4" destOrd="0" presId="urn:microsoft.com/office/officeart/2018/5/layout/IconCircleLabelList"/>
    <dgm:cxn modelId="{C41398B1-E12F-411D-9BCF-65E4792AC525}" type="presParOf" srcId="{EB4985F3-1DB6-4A2A-86D0-481FDA98757A}" destId="{A933BD02-0C07-4D4A-842F-7D0074123C4A}" srcOrd="0" destOrd="0" presId="urn:microsoft.com/office/officeart/2018/5/layout/IconCircleLabelList"/>
    <dgm:cxn modelId="{346D7E0F-B098-451E-9667-241729A5E458}" type="presParOf" srcId="{EB4985F3-1DB6-4A2A-86D0-481FDA98757A}" destId="{B7D6383F-FEC4-4CDC-B99B-8ACDDC4D4FC8}" srcOrd="1" destOrd="0" presId="urn:microsoft.com/office/officeart/2018/5/layout/IconCircleLabelList"/>
    <dgm:cxn modelId="{7B9E85F7-D425-4B1C-B20D-A384406FEE64}" type="presParOf" srcId="{EB4985F3-1DB6-4A2A-86D0-481FDA98757A}" destId="{B87CEEFE-C1D7-436B-BF50-E239067B1702}" srcOrd="2" destOrd="0" presId="urn:microsoft.com/office/officeart/2018/5/layout/IconCircleLabelList"/>
    <dgm:cxn modelId="{E3C5CEB2-82B5-4D57-9565-49BFF02F6D7C}" type="presParOf" srcId="{EB4985F3-1DB6-4A2A-86D0-481FDA98757A}" destId="{8E75A24B-F585-4982-876B-6817348E9ADD}" srcOrd="3" destOrd="0" presId="urn:microsoft.com/office/officeart/2018/5/layout/IconCircleLabelList"/>
    <dgm:cxn modelId="{1526DFFA-14F9-40CF-8A7F-ED559B981B6D}" type="presParOf" srcId="{9A3B7231-8198-44AD-80BB-C090242690BE}" destId="{8BE73469-2C47-4C06-AA42-017AF315932D}" srcOrd="5" destOrd="0" presId="urn:microsoft.com/office/officeart/2018/5/layout/IconCircleLabelList"/>
    <dgm:cxn modelId="{30662791-69FB-48DD-B852-2CB21EFE5CA7}" type="presParOf" srcId="{9A3B7231-8198-44AD-80BB-C090242690BE}" destId="{61F74107-2BF9-4B60-807A-A12530CC8957}" srcOrd="6" destOrd="0" presId="urn:microsoft.com/office/officeart/2018/5/layout/IconCircleLabelList"/>
    <dgm:cxn modelId="{3B6745DF-C4E8-4C2F-9A93-C1AEE0ADE26E}" type="presParOf" srcId="{61F74107-2BF9-4B60-807A-A12530CC8957}" destId="{FD60C533-EE05-4C56-8D46-D09F1FBEB843}" srcOrd="0" destOrd="0" presId="urn:microsoft.com/office/officeart/2018/5/layout/IconCircleLabelList"/>
    <dgm:cxn modelId="{F97EA0B7-3C92-42FC-ACBE-8EEB642AF455}" type="presParOf" srcId="{61F74107-2BF9-4B60-807A-A12530CC8957}" destId="{225471CF-34C0-458E-9413-0E7C3740EE97}" srcOrd="1" destOrd="0" presId="urn:microsoft.com/office/officeart/2018/5/layout/IconCircleLabelList"/>
    <dgm:cxn modelId="{369EC966-7929-435D-9477-7BF65E7A8CF9}" type="presParOf" srcId="{61F74107-2BF9-4B60-807A-A12530CC8957}" destId="{D324E842-E944-463E-AA2B-B47F51BE2FA1}" srcOrd="2" destOrd="0" presId="urn:microsoft.com/office/officeart/2018/5/layout/IconCircleLabelList"/>
    <dgm:cxn modelId="{079D04C0-4CA9-4DC0-A88E-5AED99E42B0B}" type="presParOf" srcId="{61F74107-2BF9-4B60-807A-A12530CC8957}" destId="{37FE4093-6748-436D-AE71-D70368AE41B5}" srcOrd="3" destOrd="0" presId="urn:microsoft.com/office/officeart/2018/5/layout/IconCircleLabelList"/>
    <dgm:cxn modelId="{3E6FE5E3-3C25-495B-8AD7-604A2D234FB5}" type="presParOf" srcId="{9A3B7231-8198-44AD-80BB-C090242690BE}" destId="{A002C417-5679-4FE8-A8EC-72ABAFA91A91}" srcOrd="7" destOrd="0" presId="urn:microsoft.com/office/officeart/2018/5/layout/IconCircleLabelList"/>
    <dgm:cxn modelId="{E820A25A-90BC-4F97-B61B-EFC3F68C8971}" type="presParOf" srcId="{9A3B7231-8198-44AD-80BB-C090242690BE}" destId="{69B22C97-8646-4990-AD13-165121AA4031}" srcOrd="8" destOrd="0" presId="urn:microsoft.com/office/officeart/2018/5/layout/IconCircleLabelList"/>
    <dgm:cxn modelId="{AA5ECF58-A433-4F69-AF10-3BBE2E31368F}" type="presParOf" srcId="{69B22C97-8646-4990-AD13-165121AA4031}" destId="{AAFC9E0F-0347-49A7-9EE0-37745DD46084}" srcOrd="0" destOrd="0" presId="urn:microsoft.com/office/officeart/2018/5/layout/IconCircleLabelList"/>
    <dgm:cxn modelId="{2D510614-EE47-4030-A553-5827331A05F2}" type="presParOf" srcId="{69B22C97-8646-4990-AD13-165121AA4031}" destId="{7D105636-5AB4-4DFE-9926-F6DCF6734803}" srcOrd="1" destOrd="0" presId="urn:microsoft.com/office/officeart/2018/5/layout/IconCircleLabelList"/>
    <dgm:cxn modelId="{DB7BCD6B-6BE8-4260-B16E-BD213C91FF22}" type="presParOf" srcId="{69B22C97-8646-4990-AD13-165121AA4031}" destId="{B633421B-9FBF-4ECA-80CA-B0FAAC9488DD}" srcOrd="2" destOrd="0" presId="urn:microsoft.com/office/officeart/2018/5/layout/IconCircleLabelList"/>
    <dgm:cxn modelId="{6B419FCA-50A9-4DB5-8050-5F016C07D8EE}" type="presParOf" srcId="{69B22C97-8646-4990-AD13-165121AA4031}" destId="{F6B4CA0F-7437-4F08-9CD2-669D30B06635}" srcOrd="3" destOrd="0" presId="urn:microsoft.com/office/officeart/2018/5/layout/IconCircleLabelList"/>
    <dgm:cxn modelId="{5A723917-D2E8-4ECE-900B-737BB327C330}" type="presParOf" srcId="{9A3B7231-8198-44AD-80BB-C090242690BE}" destId="{56ABF866-573D-409C-8184-8A14C96FEFF2}" srcOrd="9" destOrd="0" presId="urn:microsoft.com/office/officeart/2018/5/layout/IconCircleLabelList"/>
    <dgm:cxn modelId="{FF9EF3A7-FB33-4041-A55C-1C6ACC65ACD7}" type="presParOf" srcId="{9A3B7231-8198-44AD-80BB-C090242690BE}" destId="{8586897F-E5DE-405D-902A-A601DB4A9AD1}" srcOrd="10" destOrd="0" presId="urn:microsoft.com/office/officeart/2018/5/layout/IconCircleLabelList"/>
    <dgm:cxn modelId="{12338F2D-A7A7-4955-AFF6-A26CF439BD88}" type="presParOf" srcId="{8586897F-E5DE-405D-902A-A601DB4A9AD1}" destId="{51B818D6-5D46-41A8-A77C-39AFB9B014FF}" srcOrd="0" destOrd="0" presId="urn:microsoft.com/office/officeart/2018/5/layout/IconCircleLabelList"/>
    <dgm:cxn modelId="{CBA59D2B-88F4-4680-89D9-91CF3CD3FB3B}" type="presParOf" srcId="{8586897F-E5DE-405D-902A-A601DB4A9AD1}" destId="{645B4F6F-6293-4934-AB12-60D6BB0193C2}" srcOrd="1" destOrd="0" presId="urn:microsoft.com/office/officeart/2018/5/layout/IconCircleLabelList"/>
    <dgm:cxn modelId="{E9EC2BB7-6D9B-4FB1-971C-63F01CFBF8A9}" type="presParOf" srcId="{8586897F-E5DE-405D-902A-A601DB4A9AD1}" destId="{323C7582-6594-4238-BFAC-4A5260ED31EE}" srcOrd="2" destOrd="0" presId="urn:microsoft.com/office/officeart/2018/5/layout/IconCircleLabelList"/>
    <dgm:cxn modelId="{BE973B9F-F79E-4F72-A2BA-8C1543587136}" type="presParOf" srcId="{8586897F-E5DE-405D-902A-A601DB4A9AD1}" destId="{44AF059C-32CA-48EB-91C6-722D40CE2E86}" srcOrd="3" destOrd="0" presId="urn:microsoft.com/office/officeart/2018/5/layout/IconCircleLabelList"/>
    <dgm:cxn modelId="{298C2A2E-119A-4D01-AF96-E9846361739A}" type="presParOf" srcId="{9A3B7231-8198-44AD-80BB-C090242690BE}" destId="{2E4BFD23-C8BB-4DE0-8AD6-AC9E85A5AAFC}" srcOrd="11" destOrd="0" presId="urn:microsoft.com/office/officeart/2018/5/layout/IconCircleLabelList"/>
    <dgm:cxn modelId="{40641815-B40D-4247-8F29-D6FD894A1375}" type="presParOf" srcId="{9A3B7231-8198-44AD-80BB-C090242690BE}" destId="{1412C1FF-31B0-46E8-BE5A-46C1368F65D8}" srcOrd="12" destOrd="0" presId="urn:microsoft.com/office/officeart/2018/5/layout/IconCircleLabelList"/>
    <dgm:cxn modelId="{05FAA571-D5DD-4902-B30F-D21EED5885BB}" type="presParOf" srcId="{1412C1FF-31B0-46E8-BE5A-46C1368F65D8}" destId="{6F24099A-8424-4C6B-8DBC-EA90635FD8FA}" srcOrd="0" destOrd="0" presId="urn:microsoft.com/office/officeart/2018/5/layout/IconCircleLabelList"/>
    <dgm:cxn modelId="{E08D8EE4-4343-42E0-840C-A0007501239C}" type="presParOf" srcId="{1412C1FF-31B0-46E8-BE5A-46C1368F65D8}" destId="{C6DDFB28-536B-44C1-99F1-993FF68051EF}" srcOrd="1" destOrd="0" presId="urn:microsoft.com/office/officeart/2018/5/layout/IconCircleLabelList"/>
    <dgm:cxn modelId="{3F844620-42A9-401F-927D-5E713A368116}" type="presParOf" srcId="{1412C1FF-31B0-46E8-BE5A-46C1368F65D8}" destId="{41AF7501-69E8-4477-88D3-9C184E041D5E}" srcOrd="2" destOrd="0" presId="urn:microsoft.com/office/officeart/2018/5/layout/IconCircleLabelList"/>
    <dgm:cxn modelId="{1B32C57D-B88A-49F0-803C-022709BBE576}" type="presParOf" srcId="{1412C1FF-31B0-46E8-BE5A-46C1368F65D8}" destId="{A8D8BEFA-77DA-4747-87D0-65AF3F84CCFD}" srcOrd="3" destOrd="0" presId="urn:microsoft.com/office/officeart/2018/5/layout/IconCircleLabelList"/>
    <dgm:cxn modelId="{40C26851-3B6F-4122-9A4D-8613117E54B9}" type="presParOf" srcId="{9A3B7231-8198-44AD-80BB-C090242690BE}" destId="{5A817502-C000-4952-B39B-DAAD204DEBB3}" srcOrd="13" destOrd="0" presId="urn:microsoft.com/office/officeart/2018/5/layout/IconCircleLabelList"/>
    <dgm:cxn modelId="{B61B4F2E-07ED-44BE-8D80-0206B348F332}" type="presParOf" srcId="{9A3B7231-8198-44AD-80BB-C090242690BE}" destId="{C1934618-6832-4E87-8B56-0EDC22E35D12}" srcOrd="14" destOrd="0" presId="urn:microsoft.com/office/officeart/2018/5/layout/IconCircleLabelList"/>
    <dgm:cxn modelId="{511023CA-A534-4B3F-973E-537B867251FB}" type="presParOf" srcId="{C1934618-6832-4E87-8B56-0EDC22E35D12}" destId="{467B867C-4034-4558-BF65-C885DB708576}" srcOrd="0" destOrd="0" presId="urn:microsoft.com/office/officeart/2018/5/layout/IconCircleLabelList"/>
    <dgm:cxn modelId="{64E9DDA6-C92C-4C5B-AD89-5B64F7651307}" type="presParOf" srcId="{C1934618-6832-4E87-8B56-0EDC22E35D12}" destId="{46C03052-90AB-44A0-AA6F-C11CD4691684}" srcOrd="1" destOrd="0" presId="urn:microsoft.com/office/officeart/2018/5/layout/IconCircleLabelList"/>
    <dgm:cxn modelId="{A021A1E1-9331-4F57-B237-7E8C306B2600}" type="presParOf" srcId="{C1934618-6832-4E87-8B56-0EDC22E35D12}" destId="{A722DF61-F8C0-477A-A7A4-6479E8F235D5}" srcOrd="2" destOrd="0" presId="urn:microsoft.com/office/officeart/2018/5/layout/IconCircleLabelList"/>
    <dgm:cxn modelId="{6A91C8F6-2F16-4AD6-8C68-D213E32543C7}" type="presParOf" srcId="{C1934618-6832-4E87-8B56-0EDC22E35D12}" destId="{5A6956E2-B127-4B32-B6F0-FF99968ECC1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965E5-8A7F-427A-A71A-9E52E5569E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1F5388-5375-4CAA-A794-0BBA8D712277}">
      <dgm:prSet/>
      <dgm:spPr/>
      <dgm:t>
        <a:bodyPr/>
        <a:lstStyle/>
        <a:p>
          <a:r>
            <a:rPr lang="en-US"/>
            <a:t>Dr. Paula Vasquez, Faculty Advisor</a:t>
          </a:r>
        </a:p>
      </dgm:t>
    </dgm:pt>
    <dgm:pt modelId="{BDB2FFAF-18D8-42EB-96D7-290D60DCF00B}" type="parTrans" cxnId="{18FAAA79-0952-4AF1-B914-34BC8CED19E2}">
      <dgm:prSet/>
      <dgm:spPr/>
      <dgm:t>
        <a:bodyPr/>
        <a:lstStyle/>
        <a:p>
          <a:endParaRPr lang="en-US"/>
        </a:p>
      </dgm:t>
    </dgm:pt>
    <dgm:pt modelId="{F48496AD-3570-4472-9CCF-DB1655ED055C}" type="sibTrans" cxnId="{18FAAA79-0952-4AF1-B914-34BC8CED19E2}">
      <dgm:prSet/>
      <dgm:spPr/>
      <dgm:t>
        <a:bodyPr/>
        <a:lstStyle/>
        <a:p>
          <a:endParaRPr lang="en-US"/>
        </a:p>
      </dgm:t>
    </dgm:pt>
    <dgm:pt modelId="{0A9761B8-0B97-4C36-9C37-2DEDDAB08758}">
      <dgm:prSet/>
      <dgm:spPr/>
      <dgm:t>
        <a:bodyPr/>
        <a:lstStyle/>
        <a:p>
          <a:r>
            <a:rPr lang="en-US"/>
            <a:t>Swati, President</a:t>
          </a:r>
        </a:p>
      </dgm:t>
    </dgm:pt>
    <dgm:pt modelId="{A423FABA-7B45-4F7B-AB1E-37765FFC1074}" type="parTrans" cxnId="{A7DB4464-AE8F-47A8-AFF7-E6C59851C6C1}">
      <dgm:prSet/>
      <dgm:spPr/>
      <dgm:t>
        <a:bodyPr/>
        <a:lstStyle/>
        <a:p>
          <a:endParaRPr lang="en-US"/>
        </a:p>
      </dgm:t>
    </dgm:pt>
    <dgm:pt modelId="{C93746FE-1AC6-4EF6-A4EA-00C446D51AE2}" type="sibTrans" cxnId="{A7DB4464-AE8F-47A8-AFF7-E6C59851C6C1}">
      <dgm:prSet/>
      <dgm:spPr/>
      <dgm:t>
        <a:bodyPr/>
        <a:lstStyle/>
        <a:p>
          <a:endParaRPr lang="en-US"/>
        </a:p>
      </dgm:t>
    </dgm:pt>
    <dgm:pt modelId="{AE58EBF1-3859-4BF1-8393-A1EE40317668}">
      <dgm:prSet/>
      <dgm:spPr/>
      <dgm:t>
        <a:bodyPr/>
        <a:lstStyle/>
        <a:p>
          <a:r>
            <a:rPr lang="en-US"/>
            <a:t>Shreya Sharma, Vice-President</a:t>
          </a:r>
        </a:p>
      </dgm:t>
    </dgm:pt>
    <dgm:pt modelId="{E1276713-23D4-4B03-8FD6-E5CDE98A2670}" type="parTrans" cxnId="{665DEF33-C27C-4F31-A062-77934751B164}">
      <dgm:prSet/>
      <dgm:spPr/>
      <dgm:t>
        <a:bodyPr/>
        <a:lstStyle/>
        <a:p>
          <a:endParaRPr lang="en-US"/>
        </a:p>
      </dgm:t>
    </dgm:pt>
    <dgm:pt modelId="{6244F633-42F9-4525-A9F8-26135F49C33C}" type="sibTrans" cxnId="{665DEF33-C27C-4F31-A062-77934751B164}">
      <dgm:prSet/>
      <dgm:spPr/>
      <dgm:t>
        <a:bodyPr/>
        <a:lstStyle/>
        <a:p>
          <a:endParaRPr lang="en-US"/>
        </a:p>
      </dgm:t>
    </dgm:pt>
    <dgm:pt modelId="{E8B9DC34-E3A9-4814-8AAF-DDBAFBD2188C}">
      <dgm:prSet/>
      <dgm:spPr/>
      <dgm:t>
        <a:bodyPr/>
        <a:lstStyle/>
        <a:p>
          <a:r>
            <a:rPr lang="en-US"/>
            <a:t>Ashita Tripathi, Treasurer</a:t>
          </a:r>
        </a:p>
      </dgm:t>
    </dgm:pt>
    <dgm:pt modelId="{18FC0902-2D33-4A48-9090-D7F5C4B99ACB}" type="parTrans" cxnId="{5DB078B8-F67F-4A89-B348-CC2C8BA7D0DA}">
      <dgm:prSet/>
      <dgm:spPr/>
      <dgm:t>
        <a:bodyPr/>
        <a:lstStyle/>
        <a:p>
          <a:endParaRPr lang="en-US"/>
        </a:p>
      </dgm:t>
    </dgm:pt>
    <dgm:pt modelId="{12F119D4-48EF-436C-924A-4F13ADD44964}" type="sibTrans" cxnId="{5DB078B8-F67F-4A89-B348-CC2C8BA7D0DA}">
      <dgm:prSet/>
      <dgm:spPr/>
      <dgm:t>
        <a:bodyPr/>
        <a:lstStyle/>
        <a:p>
          <a:endParaRPr lang="en-US"/>
        </a:p>
      </dgm:t>
    </dgm:pt>
    <dgm:pt modelId="{DDAC8AE3-D152-414E-9364-C12496EE956E}">
      <dgm:prSet/>
      <dgm:spPr/>
      <dgm:t>
        <a:bodyPr/>
        <a:lstStyle/>
        <a:p>
          <a:r>
            <a:rPr lang="en-US"/>
            <a:t>Ainsley McLaughlin, Secretary</a:t>
          </a:r>
        </a:p>
      </dgm:t>
    </dgm:pt>
    <dgm:pt modelId="{210DCFE5-D3F6-493C-849C-24AEDC41B94B}" type="parTrans" cxnId="{40370D4C-FC00-4070-A0EC-37471D774807}">
      <dgm:prSet/>
      <dgm:spPr/>
      <dgm:t>
        <a:bodyPr/>
        <a:lstStyle/>
        <a:p>
          <a:endParaRPr lang="en-US"/>
        </a:p>
      </dgm:t>
    </dgm:pt>
    <dgm:pt modelId="{9A618459-480B-4381-8BF6-F9B7E51E8451}" type="sibTrans" cxnId="{40370D4C-FC00-4070-A0EC-37471D774807}">
      <dgm:prSet/>
      <dgm:spPr/>
      <dgm:t>
        <a:bodyPr/>
        <a:lstStyle/>
        <a:p>
          <a:endParaRPr lang="en-US"/>
        </a:p>
      </dgm:t>
    </dgm:pt>
    <dgm:pt modelId="{1100691B-D05B-4240-BE7A-3AA4982A06EF}" type="pres">
      <dgm:prSet presAssocID="{DAF965E5-8A7F-427A-A71A-9E52E5569E0B}" presName="root" presStyleCnt="0">
        <dgm:presLayoutVars>
          <dgm:dir/>
          <dgm:resizeHandles val="exact"/>
        </dgm:presLayoutVars>
      </dgm:prSet>
      <dgm:spPr/>
    </dgm:pt>
    <dgm:pt modelId="{2C486253-707F-435E-9E3D-43699B200781}" type="pres">
      <dgm:prSet presAssocID="{4E1F5388-5375-4CAA-A794-0BBA8D712277}" presName="compNode" presStyleCnt="0"/>
      <dgm:spPr/>
    </dgm:pt>
    <dgm:pt modelId="{B1B06D4B-F1A1-4576-8803-E66D03DEF1B8}" type="pres">
      <dgm:prSet presAssocID="{4E1F5388-5375-4CAA-A794-0BBA8D712277}" presName="bgRect" presStyleLbl="bgShp" presStyleIdx="0" presStyleCnt="5"/>
      <dgm:spPr/>
    </dgm:pt>
    <dgm:pt modelId="{A9F15D6F-6A9D-4E91-A227-6172F4A0A848}" type="pres">
      <dgm:prSet presAssocID="{4E1F5388-5375-4CAA-A794-0BBA8D71227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18EBD723-F6F6-469E-9991-18FD755537D4}" type="pres">
      <dgm:prSet presAssocID="{4E1F5388-5375-4CAA-A794-0BBA8D712277}" presName="spaceRect" presStyleCnt="0"/>
      <dgm:spPr/>
    </dgm:pt>
    <dgm:pt modelId="{EF9F0B1C-905B-46B5-90D6-DD18546466FC}" type="pres">
      <dgm:prSet presAssocID="{4E1F5388-5375-4CAA-A794-0BBA8D712277}" presName="parTx" presStyleLbl="revTx" presStyleIdx="0" presStyleCnt="5">
        <dgm:presLayoutVars>
          <dgm:chMax val="0"/>
          <dgm:chPref val="0"/>
        </dgm:presLayoutVars>
      </dgm:prSet>
      <dgm:spPr/>
    </dgm:pt>
    <dgm:pt modelId="{528A6977-F881-406B-BAEA-B3D2DB3430EC}" type="pres">
      <dgm:prSet presAssocID="{F48496AD-3570-4472-9CCF-DB1655ED055C}" presName="sibTrans" presStyleCnt="0"/>
      <dgm:spPr/>
    </dgm:pt>
    <dgm:pt modelId="{B71F9583-9E1B-47C3-B60F-3AFFED39C8E3}" type="pres">
      <dgm:prSet presAssocID="{0A9761B8-0B97-4C36-9C37-2DEDDAB08758}" presName="compNode" presStyleCnt="0"/>
      <dgm:spPr/>
    </dgm:pt>
    <dgm:pt modelId="{9245D051-9B75-45A8-B8C9-099E4904E828}" type="pres">
      <dgm:prSet presAssocID="{0A9761B8-0B97-4C36-9C37-2DEDDAB08758}" presName="bgRect" presStyleLbl="bgShp" presStyleIdx="1" presStyleCnt="5"/>
      <dgm:spPr/>
    </dgm:pt>
    <dgm:pt modelId="{DB754FA7-2C15-443B-8391-264B05435C37}" type="pres">
      <dgm:prSet presAssocID="{0A9761B8-0B97-4C36-9C37-2DEDDAB087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11C90C0-729D-4E12-A31D-C902CFA5CF55}" type="pres">
      <dgm:prSet presAssocID="{0A9761B8-0B97-4C36-9C37-2DEDDAB08758}" presName="spaceRect" presStyleCnt="0"/>
      <dgm:spPr/>
    </dgm:pt>
    <dgm:pt modelId="{EBD5DC1A-54FE-48A3-A350-4A78E9160BEE}" type="pres">
      <dgm:prSet presAssocID="{0A9761B8-0B97-4C36-9C37-2DEDDAB08758}" presName="parTx" presStyleLbl="revTx" presStyleIdx="1" presStyleCnt="5">
        <dgm:presLayoutVars>
          <dgm:chMax val="0"/>
          <dgm:chPref val="0"/>
        </dgm:presLayoutVars>
      </dgm:prSet>
      <dgm:spPr/>
    </dgm:pt>
    <dgm:pt modelId="{1BFCFA4D-FBA7-43D0-B714-A127204864DE}" type="pres">
      <dgm:prSet presAssocID="{C93746FE-1AC6-4EF6-A4EA-00C446D51AE2}" presName="sibTrans" presStyleCnt="0"/>
      <dgm:spPr/>
    </dgm:pt>
    <dgm:pt modelId="{7FE8CFA3-86BC-47A6-A1F3-61F58BEBFB32}" type="pres">
      <dgm:prSet presAssocID="{AE58EBF1-3859-4BF1-8393-A1EE40317668}" presName="compNode" presStyleCnt="0"/>
      <dgm:spPr/>
    </dgm:pt>
    <dgm:pt modelId="{CF4D463A-0DC2-4FDF-8F2F-71AF6BC1CCB9}" type="pres">
      <dgm:prSet presAssocID="{AE58EBF1-3859-4BF1-8393-A1EE40317668}" presName="bgRect" presStyleLbl="bgShp" presStyleIdx="2" presStyleCnt="5"/>
      <dgm:spPr/>
    </dgm:pt>
    <dgm:pt modelId="{D75A7086-7F7B-4526-BC9E-AF66A2FF906E}" type="pres">
      <dgm:prSet presAssocID="{AE58EBF1-3859-4BF1-8393-A1EE4031766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6674024D-C431-4C48-BA51-E7377C18C0BB}" type="pres">
      <dgm:prSet presAssocID="{AE58EBF1-3859-4BF1-8393-A1EE40317668}" presName="spaceRect" presStyleCnt="0"/>
      <dgm:spPr/>
    </dgm:pt>
    <dgm:pt modelId="{47906455-906A-4728-8857-709EFF1BE88F}" type="pres">
      <dgm:prSet presAssocID="{AE58EBF1-3859-4BF1-8393-A1EE40317668}" presName="parTx" presStyleLbl="revTx" presStyleIdx="2" presStyleCnt="5">
        <dgm:presLayoutVars>
          <dgm:chMax val="0"/>
          <dgm:chPref val="0"/>
        </dgm:presLayoutVars>
      </dgm:prSet>
      <dgm:spPr/>
    </dgm:pt>
    <dgm:pt modelId="{D65D5AD8-5613-4E2E-A86E-E9B45C762454}" type="pres">
      <dgm:prSet presAssocID="{6244F633-42F9-4525-A9F8-26135F49C33C}" presName="sibTrans" presStyleCnt="0"/>
      <dgm:spPr/>
    </dgm:pt>
    <dgm:pt modelId="{526C4F2A-65D1-473D-AB4F-1C629A995D27}" type="pres">
      <dgm:prSet presAssocID="{E8B9DC34-E3A9-4814-8AAF-DDBAFBD2188C}" presName="compNode" presStyleCnt="0"/>
      <dgm:spPr/>
    </dgm:pt>
    <dgm:pt modelId="{D0587A83-DE8E-4DF1-8D03-237F5C1515BF}" type="pres">
      <dgm:prSet presAssocID="{E8B9DC34-E3A9-4814-8AAF-DDBAFBD2188C}" presName="bgRect" presStyleLbl="bgShp" presStyleIdx="3" presStyleCnt="5"/>
      <dgm:spPr/>
    </dgm:pt>
    <dgm:pt modelId="{87E610BC-F6FD-423F-974F-1EB75F62EE80}" type="pres">
      <dgm:prSet presAssocID="{E8B9DC34-E3A9-4814-8AAF-DDBAFBD2188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433A01-F8DC-462F-BE5D-9F07D53E3992}" type="pres">
      <dgm:prSet presAssocID="{E8B9DC34-E3A9-4814-8AAF-DDBAFBD2188C}" presName="spaceRect" presStyleCnt="0"/>
      <dgm:spPr/>
    </dgm:pt>
    <dgm:pt modelId="{62BD2DB3-3AC2-4C95-9CCA-D3B65595823E}" type="pres">
      <dgm:prSet presAssocID="{E8B9DC34-E3A9-4814-8AAF-DDBAFBD2188C}" presName="parTx" presStyleLbl="revTx" presStyleIdx="3" presStyleCnt="5">
        <dgm:presLayoutVars>
          <dgm:chMax val="0"/>
          <dgm:chPref val="0"/>
        </dgm:presLayoutVars>
      </dgm:prSet>
      <dgm:spPr/>
    </dgm:pt>
    <dgm:pt modelId="{91F6C7FF-13CA-49A3-B758-9E8CD5569AFD}" type="pres">
      <dgm:prSet presAssocID="{12F119D4-48EF-436C-924A-4F13ADD44964}" presName="sibTrans" presStyleCnt="0"/>
      <dgm:spPr/>
    </dgm:pt>
    <dgm:pt modelId="{2CB6E143-22C5-498C-9DE7-FDF4754AE047}" type="pres">
      <dgm:prSet presAssocID="{DDAC8AE3-D152-414E-9364-C12496EE956E}" presName="compNode" presStyleCnt="0"/>
      <dgm:spPr/>
    </dgm:pt>
    <dgm:pt modelId="{179AC235-07B6-473B-8C0D-0020022D330E}" type="pres">
      <dgm:prSet presAssocID="{DDAC8AE3-D152-414E-9364-C12496EE956E}" presName="bgRect" presStyleLbl="bgShp" presStyleIdx="4" presStyleCnt="5"/>
      <dgm:spPr/>
    </dgm:pt>
    <dgm:pt modelId="{1A665A67-CF1F-4CC2-B19B-90A4AE0ED304}" type="pres">
      <dgm:prSet presAssocID="{DDAC8AE3-D152-414E-9364-C12496EE95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2C97DA6-A138-4726-997B-8703EEA0858E}" type="pres">
      <dgm:prSet presAssocID="{DDAC8AE3-D152-414E-9364-C12496EE956E}" presName="spaceRect" presStyleCnt="0"/>
      <dgm:spPr/>
    </dgm:pt>
    <dgm:pt modelId="{FA6BB958-376A-418A-AAA0-546F2AC0FA2C}" type="pres">
      <dgm:prSet presAssocID="{DDAC8AE3-D152-414E-9364-C12496EE956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39AC22D-6295-4505-866B-30D787C7B1CB}" type="presOf" srcId="{0A9761B8-0B97-4C36-9C37-2DEDDAB08758}" destId="{EBD5DC1A-54FE-48A3-A350-4A78E9160BEE}" srcOrd="0" destOrd="0" presId="urn:microsoft.com/office/officeart/2018/2/layout/IconVerticalSolidList"/>
    <dgm:cxn modelId="{665DEF33-C27C-4F31-A062-77934751B164}" srcId="{DAF965E5-8A7F-427A-A71A-9E52E5569E0B}" destId="{AE58EBF1-3859-4BF1-8393-A1EE40317668}" srcOrd="2" destOrd="0" parTransId="{E1276713-23D4-4B03-8FD6-E5CDE98A2670}" sibTransId="{6244F633-42F9-4525-A9F8-26135F49C33C}"/>
    <dgm:cxn modelId="{A7DB4464-AE8F-47A8-AFF7-E6C59851C6C1}" srcId="{DAF965E5-8A7F-427A-A71A-9E52E5569E0B}" destId="{0A9761B8-0B97-4C36-9C37-2DEDDAB08758}" srcOrd="1" destOrd="0" parTransId="{A423FABA-7B45-4F7B-AB1E-37765FFC1074}" sibTransId="{C93746FE-1AC6-4EF6-A4EA-00C446D51AE2}"/>
    <dgm:cxn modelId="{EC419E64-56F3-4217-BED9-588541B2CBE8}" type="presOf" srcId="{AE58EBF1-3859-4BF1-8393-A1EE40317668}" destId="{47906455-906A-4728-8857-709EFF1BE88F}" srcOrd="0" destOrd="0" presId="urn:microsoft.com/office/officeart/2018/2/layout/IconVerticalSolidList"/>
    <dgm:cxn modelId="{40370D4C-FC00-4070-A0EC-37471D774807}" srcId="{DAF965E5-8A7F-427A-A71A-9E52E5569E0B}" destId="{DDAC8AE3-D152-414E-9364-C12496EE956E}" srcOrd="4" destOrd="0" parTransId="{210DCFE5-D3F6-493C-849C-24AEDC41B94B}" sibTransId="{9A618459-480B-4381-8BF6-F9B7E51E8451}"/>
    <dgm:cxn modelId="{D2825559-1490-4FD6-9D9C-36437B50F729}" type="presOf" srcId="{E8B9DC34-E3A9-4814-8AAF-DDBAFBD2188C}" destId="{62BD2DB3-3AC2-4C95-9CCA-D3B65595823E}" srcOrd="0" destOrd="0" presId="urn:microsoft.com/office/officeart/2018/2/layout/IconVerticalSolidList"/>
    <dgm:cxn modelId="{18FAAA79-0952-4AF1-B914-34BC8CED19E2}" srcId="{DAF965E5-8A7F-427A-A71A-9E52E5569E0B}" destId="{4E1F5388-5375-4CAA-A794-0BBA8D712277}" srcOrd="0" destOrd="0" parTransId="{BDB2FFAF-18D8-42EB-96D7-290D60DCF00B}" sibTransId="{F48496AD-3570-4472-9CCF-DB1655ED055C}"/>
    <dgm:cxn modelId="{E1391B94-2E08-42CE-8E32-9E496F91790B}" type="presOf" srcId="{4E1F5388-5375-4CAA-A794-0BBA8D712277}" destId="{EF9F0B1C-905B-46B5-90D6-DD18546466FC}" srcOrd="0" destOrd="0" presId="urn:microsoft.com/office/officeart/2018/2/layout/IconVerticalSolidList"/>
    <dgm:cxn modelId="{893AFB9D-A853-4F09-BBA5-3898B61C9481}" type="presOf" srcId="{DDAC8AE3-D152-414E-9364-C12496EE956E}" destId="{FA6BB958-376A-418A-AAA0-546F2AC0FA2C}" srcOrd="0" destOrd="0" presId="urn:microsoft.com/office/officeart/2018/2/layout/IconVerticalSolidList"/>
    <dgm:cxn modelId="{5DB078B8-F67F-4A89-B348-CC2C8BA7D0DA}" srcId="{DAF965E5-8A7F-427A-A71A-9E52E5569E0B}" destId="{E8B9DC34-E3A9-4814-8AAF-DDBAFBD2188C}" srcOrd="3" destOrd="0" parTransId="{18FC0902-2D33-4A48-9090-D7F5C4B99ACB}" sibTransId="{12F119D4-48EF-436C-924A-4F13ADD44964}"/>
    <dgm:cxn modelId="{03CDAEDC-CAAC-49B7-969A-512A4D7290B7}" type="presOf" srcId="{DAF965E5-8A7F-427A-A71A-9E52E5569E0B}" destId="{1100691B-D05B-4240-BE7A-3AA4982A06EF}" srcOrd="0" destOrd="0" presId="urn:microsoft.com/office/officeart/2018/2/layout/IconVerticalSolidList"/>
    <dgm:cxn modelId="{3FE3C1A3-18B9-4238-BD04-647AFE213A44}" type="presParOf" srcId="{1100691B-D05B-4240-BE7A-3AA4982A06EF}" destId="{2C486253-707F-435E-9E3D-43699B200781}" srcOrd="0" destOrd="0" presId="urn:microsoft.com/office/officeart/2018/2/layout/IconVerticalSolidList"/>
    <dgm:cxn modelId="{BFB81758-21C8-453C-9E5B-FA67FEE049FF}" type="presParOf" srcId="{2C486253-707F-435E-9E3D-43699B200781}" destId="{B1B06D4B-F1A1-4576-8803-E66D03DEF1B8}" srcOrd="0" destOrd="0" presId="urn:microsoft.com/office/officeart/2018/2/layout/IconVerticalSolidList"/>
    <dgm:cxn modelId="{D9C02F80-65F4-4893-A384-C53AFD0D2950}" type="presParOf" srcId="{2C486253-707F-435E-9E3D-43699B200781}" destId="{A9F15D6F-6A9D-4E91-A227-6172F4A0A848}" srcOrd="1" destOrd="0" presId="urn:microsoft.com/office/officeart/2018/2/layout/IconVerticalSolidList"/>
    <dgm:cxn modelId="{F2D42F20-5911-48EA-850F-B768D2899B30}" type="presParOf" srcId="{2C486253-707F-435E-9E3D-43699B200781}" destId="{18EBD723-F6F6-469E-9991-18FD755537D4}" srcOrd="2" destOrd="0" presId="urn:microsoft.com/office/officeart/2018/2/layout/IconVerticalSolidList"/>
    <dgm:cxn modelId="{47676154-E5BA-4BCC-80BB-E820292CE854}" type="presParOf" srcId="{2C486253-707F-435E-9E3D-43699B200781}" destId="{EF9F0B1C-905B-46B5-90D6-DD18546466FC}" srcOrd="3" destOrd="0" presId="urn:microsoft.com/office/officeart/2018/2/layout/IconVerticalSolidList"/>
    <dgm:cxn modelId="{C72EAE4A-4422-4586-8BBE-F09AEB9F5DD2}" type="presParOf" srcId="{1100691B-D05B-4240-BE7A-3AA4982A06EF}" destId="{528A6977-F881-406B-BAEA-B3D2DB3430EC}" srcOrd="1" destOrd="0" presId="urn:microsoft.com/office/officeart/2018/2/layout/IconVerticalSolidList"/>
    <dgm:cxn modelId="{7E1ED3AE-91EF-417F-B936-84FD441AAB5B}" type="presParOf" srcId="{1100691B-D05B-4240-BE7A-3AA4982A06EF}" destId="{B71F9583-9E1B-47C3-B60F-3AFFED39C8E3}" srcOrd="2" destOrd="0" presId="urn:microsoft.com/office/officeart/2018/2/layout/IconVerticalSolidList"/>
    <dgm:cxn modelId="{67DD19E1-00CD-46EC-A85C-24BF7D0DB031}" type="presParOf" srcId="{B71F9583-9E1B-47C3-B60F-3AFFED39C8E3}" destId="{9245D051-9B75-45A8-B8C9-099E4904E828}" srcOrd="0" destOrd="0" presId="urn:microsoft.com/office/officeart/2018/2/layout/IconVerticalSolidList"/>
    <dgm:cxn modelId="{3910B5A1-DB3A-4E6B-BE07-C311ACB3F4A9}" type="presParOf" srcId="{B71F9583-9E1B-47C3-B60F-3AFFED39C8E3}" destId="{DB754FA7-2C15-443B-8391-264B05435C37}" srcOrd="1" destOrd="0" presId="urn:microsoft.com/office/officeart/2018/2/layout/IconVerticalSolidList"/>
    <dgm:cxn modelId="{6779AA7C-EE21-4579-B75F-AFADD57BDBE3}" type="presParOf" srcId="{B71F9583-9E1B-47C3-B60F-3AFFED39C8E3}" destId="{111C90C0-729D-4E12-A31D-C902CFA5CF55}" srcOrd="2" destOrd="0" presId="urn:microsoft.com/office/officeart/2018/2/layout/IconVerticalSolidList"/>
    <dgm:cxn modelId="{6B116DBE-6A9C-4278-B5AD-A54CD0D63B5F}" type="presParOf" srcId="{B71F9583-9E1B-47C3-B60F-3AFFED39C8E3}" destId="{EBD5DC1A-54FE-48A3-A350-4A78E9160BEE}" srcOrd="3" destOrd="0" presId="urn:microsoft.com/office/officeart/2018/2/layout/IconVerticalSolidList"/>
    <dgm:cxn modelId="{C7E0171E-A028-4CF6-8F37-6E8CD9F137E0}" type="presParOf" srcId="{1100691B-D05B-4240-BE7A-3AA4982A06EF}" destId="{1BFCFA4D-FBA7-43D0-B714-A127204864DE}" srcOrd="3" destOrd="0" presId="urn:microsoft.com/office/officeart/2018/2/layout/IconVerticalSolidList"/>
    <dgm:cxn modelId="{B91C4E5F-D30E-419A-9B57-C4DC623EE3DA}" type="presParOf" srcId="{1100691B-D05B-4240-BE7A-3AA4982A06EF}" destId="{7FE8CFA3-86BC-47A6-A1F3-61F58BEBFB32}" srcOrd="4" destOrd="0" presId="urn:microsoft.com/office/officeart/2018/2/layout/IconVerticalSolidList"/>
    <dgm:cxn modelId="{74117232-4BE2-4104-A311-7D22F2127287}" type="presParOf" srcId="{7FE8CFA3-86BC-47A6-A1F3-61F58BEBFB32}" destId="{CF4D463A-0DC2-4FDF-8F2F-71AF6BC1CCB9}" srcOrd="0" destOrd="0" presId="urn:microsoft.com/office/officeart/2018/2/layout/IconVerticalSolidList"/>
    <dgm:cxn modelId="{C67B7C7C-2AF7-43B4-9A74-0C68FD74E28D}" type="presParOf" srcId="{7FE8CFA3-86BC-47A6-A1F3-61F58BEBFB32}" destId="{D75A7086-7F7B-4526-BC9E-AF66A2FF906E}" srcOrd="1" destOrd="0" presId="urn:microsoft.com/office/officeart/2018/2/layout/IconVerticalSolidList"/>
    <dgm:cxn modelId="{54D06BB6-BC94-49BF-B54C-43CF40A5F438}" type="presParOf" srcId="{7FE8CFA3-86BC-47A6-A1F3-61F58BEBFB32}" destId="{6674024D-C431-4C48-BA51-E7377C18C0BB}" srcOrd="2" destOrd="0" presId="urn:microsoft.com/office/officeart/2018/2/layout/IconVerticalSolidList"/>
    <dgm:cxn modelId="{40033676-F8FB-4EB2-BF22-F4139A3D93D7}" type="presParOf" srcId="{7FE8CFA3-86BC-47A6-A1F3-61F58BEBFB32}" destId="{47906455-906A-4728-8857-709EFF1BE88F}" srcOrd="3" destOrd="0" presId="urn:microsoft.com/office/officeart/2018/2/layout/IconVerticalSolidList"/>
    <dgm:cxn modelId="{86C49DF7-E157-4B1C-A4A9-98AFA90444F4}" type="presParOf" srcId="{1100691B-D05B-4240-BE7A-3AA4982A06EF}" destId="{D65D5AD8-5613-4E2E-A86E-E9B45C762454}" srcOrd="5" destOrd="0" presId="urn:microsoft.com/office/officeart/2018/2/layout/IconVerticalSolidList"/>
    <dgm:cxn modelId="{178115D6-8DD3-4041-9541-446CFDB706FF}" type="presParOf" srcId="{1100691B-D05B-4240-BE7A-3AA4982A06EF}" destId="{526C4F2A-65D1-473D-AB4F-1C629A995D27}" srcOrd="6" destOrd="0" presId="urn:microsoft.com/office/officeart/2018/2/layout/IconVerticalSolidList"/>
    <dgm:cxn modelId="{20D1CBCC-5FBE-4557-9A89-0F70B9CDCF5B}" type="presParOf" srcId="{526C4F2A-65D1-473D-AB4F-1C629A995D27}" destId="{D0587A83-DE8E-4DF1-8D03-237F5C1515BF}" srcOrd="0" destOrd="0" presId="urn:microsoft.com/office/officeart/2018/2/layout/IconVerticalSolidList"/>
    <dgm:cxn modelId="{61854AAE-55A9-44BC-89BE-BCAA0F2A5614}" type="presParOf" srcId="{526C4F2A-65D1-473D-AB4F-1C629A995D27}" destId="{87E610BC-F6FD-423F-974F-1EB75F62EE80}" srcOrd="1" destOrd="0" presId="urn:microsoft.com/office/officeart/2018/2/layout/IconVerticalSolidList"/>
    <dgm:cxn modelId="{C1CFFCF8-28EB-4A06-97D1-C82B80D6BA8E}" type="presParOf" srcId="{526C4F2A-65D1-473D-AB4F-1C629A995D27}" destId="{F6433A01-F8DC-462F-BE5D-9F07D53E3992}" srcOrd="2" destOrd="0" presId="urn:microsoft.com/office/officeart/2018/2/layout/IconVerticalSolidList"/>
    <dgm:cxn modelId="{56BA097E-CD86-445F-96F4-C01596E3DC86}" type="presParOf" srcId="{526C4F2A-65D1-473D-AB4F-1C629A995D27}" destId="{62BD2DB3-3AC2-4C95-9CCA-D3B65595823E}" srcOrd="3" destOrd="0" presId="urn:microsoft.com/office/officeart/2018/2/layout/IconVerticalSolidList"/>
    <dgm:cxn modelId="{87EF75CE-D95E-42F2-8A9A-DDAC4D2CF3A0}" type="presParOf" srcId="{1100691B-D05B-4240-BE7A-3AA4982A06EF}" destId="{91F6C7FF-13CA-49A3-B758-9E8CD5569AFD}" srcOrd="7" destOrd="0" presId="urn:microsoft.com/office/officeart/2018/2/layout/IconVerticalSolidList"/>
    <dgm:cxn modelId="{4358454C-9E44-4272-B718-5F548A2D5752}" type="presParOf" srcId="{1100691B-D05B-4240-BE7A-3AA4982A06EF}" destId="{2CB6E143-22C5-498C-9DE7-FDF4754AE047}" srcOrd="8" destOrd="0" presId="urn:microsoft.com/office/officeart/2018/2/layout/IconVerticalSolidList"/>
    <dgm:cxn modelId="{DDD7E566-813B-4292-93D1-E333A46A3D1C}" type="presParOf" srcId="{2CB6E143-22C5-498C-9DE7-FDF4754AE047}" destId="{179AC235-07B6-473B-8C0D-0020022D330E}" srcOrd="0" destOrd="0" presId="urn:microsoft.com/office/officeart/2018/2/layout/IconVerticalSolidList"/>
    <dgm:cxn modelId="{87110925-A6DD-4C11-9F70-60E3477CD826}" type="presParOf" srcId="{2CB6E143-22C5-498C-9DE7-FDF4754AE047}" destId="{1A665A67-CF1F-4CC2-B19B-90A4AE0ED304}" srcOrd="1" destOrd="0" presId="urn:microsoft.com/office/officeart/2018/2/layout/IconVerticalSolidList"/>
    <dgm:cxn modelId="{C9AD3F40-CBA4-4192-B76D-9555C5353987}" type="presParOf" srcId="{2CB6E143-22C5-498C-9DE7-FDF4754AE047}" destId="{62C97DA6-A138-4726-997B-8703EEA0858E}" srcOrd="2" destOrd="0" presId="urn:microsoft.com/office/officeart/2018/2/layout/IconVerticalSolidList"/>
    <dgm:cxn modelId="{C4B49DA3-858A-4F82-9515-82A86AED11E0}" type="presParOf" srcId="{2CB6E143-22C5-498C-9DE7-FDF4754AE047}" destId="{FA6BB958-376A-418A-AAA0-546F2AC0FA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1BEF0-5BBA-4CF5-BF20-615D6F9F93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6B6A04-17E3-4868-9758-D228DE2A1D3C}">
      <dgm:prSet/>
      <dgm:spPr/>
      <dgm:t>
        <a:bodyPr/>
        <a:lstStyle/>
        <a:p>
          <a:r>
            <a:rPr lang="en-US"/>
            <a:t>AWM or Association for Women in Mathematics is a non-profit organization founded in 1971.</a:t>
          </a:r>
        </a:p>
      </dgm:t>
    </dgm:pt>
    <dgm:pt modelId="{6294D3AF-7C63-41F0-A53A-2D3E78F7337B}" type="parTrans" cxnId="{0ACA1CEE-A77E-466E-BE24-C7FA48B7F7F6}">
      <dgm:prSet/>
      <dgm:spPr/>
      <dgm:t>
        <a:bodyPr/>
        <a:lstStyle/>
        <a:p>
          <a:endParaRPr lang="en-US"/>
        </a:p>
      </dgm:t>
    </dgm:pt>
    <dgm:pt modelId="{CEB50BCC-4185-4F14-A137-1CCD42871BA5}" type="sibTrans" cxnId="{0ACA1CEE-A77E-466E-BE24-C7FA48B7F7F6}">
      <dgm:prSet/>
      <dgm:spPr/>
      <dgm:t>
        <a:bodyPr/>
        <a:lstStyle/>
        <a:p>
          <a:endParaRPr lang="en-US"/>
        </a:p>
      </dgm:t>
    </dgm:pt>
    <dgm:pt modelId="{6C6F2C6C-6739-4338-A7F2-ED6F21186DBD}">
      <dgm:prSet/>
      <dgm:spPr/>
      <dgm:t>
        <a:bodyPr/>
        <a:lstStyle/>
        <a:p>
          <a:r>
            <a:rPr lang="en-US"/>
            <a:t>The idea was to create a space in which women can thrive in their mathematical endeavors,</a:t>
          </a:r>
        </a:p>
      </dgm:t>
    </dgm:pt>
    <dgm:pt modelId="{31610011-2D57-4260-B8DE-B36F80339DFE}" type="parTrans" cxnId="{9E8EAB9F-F49D-425B-894C-010B3CF12B2C}">
      <dgm:prSet/>
      <dgm:spPr/>
      <dgm:t>
        <a:bodyPr/>
        <a:lstStyle/>
        <a:p>
          <a:endParaRPr lang="en-US"/>
        </a:p>
      </dgm:t>
    </dgm:pt>
    <dgm:pt modelId="{54CABD15-90EC-477C-A849-9300D73950BF}" type="sibTrans" cxnId="{9E8EAB9F-F49D-425B-894C-010B3CF12B2C}">
      <dgm:prSet/>
      <dgm:spPr/>
      <dgm:t>
        <a:bodyPr/>
        <a:lstStyle/>
        <a:p>
          <a:endParaRPr lang="en-US"/>
        </a:p>
      </dgm:t>
    </dgm:pt>
    <dgm:pt modelId="{E5929B2C-3806-409F-8819-C886A08F52F4}">
      <dgm:prSet/>
      <dgm:spPr/>
      <dgm:t>
        <a:bodyPr/>
        <a:lstStyle/>
        <a:p>
          <a:r>
            <a:rPr lang="en-US"/>
            <a:t>To promote equitable opportunities and treatment of women and others of marginalized genders and gender identities across the mathematical sciences. </a:t>
          </a:r>
        </a:p>
      </dgm:t>
    </dgm:pt>
    <dgm:pt modelId="{7B81DE40-A107-4A9F-AC97-51BE61A72A72}" type="parTrans" cxnId="{7C79CF97-31C5-4923-B829-AB91BE5DC1CD}">
      <dgm:prSet/>
      <dgm:spPr/>
      <dgm:t>
        <a:bodyPr/>
        <a:lstStyle/>
        <a:p>
          <a:endParaRPr lang="en-US"/>
        </a:p>
      </dgm:t>
    </dgm:pt>
    <dgm:pt modelId="{65F83335-A7BD-421A-B848-5CB2F220A7C0}" type="sibTrans" cxnId="{7C79CF97-31C5-4923-B829-AB91BE5DC1CD}">
      <dgm:prSet/>
      <dgm:spPr/>
      <dgm:t>
        <a:bodyPr/>
        <a:lstStyle/>
        <a:p>
          <a:endParaRPr lang="en-US"/>
        </a:p>
      </dgm:t>
    </dgm:pt>
    <dgm:pt modelId="{22714EEE-9790-441D-ACE0-A5EF7A52A9FC}" type="pres">
      <dgm:prSet presAssocID="{4B51BEF0-5BBA-4CF5-BF20-615D6F9F93CB}" presName="linear" presStyleCnt="0">
        <dgm:presLayoutVars>
          <dgm:animLvl val="lvl"/>
          <dgm:resizeHandles val="exact"/>
        </dgm:presLayoutVars>
      </dgm:prSet>
      <dgm:spPr/>
    </dgm:pt>
    <dgm:pt modelId="{1B971914-657E-45E1-819C-DEBC865D26FB}" type="pres">
      <dgm:prSet presAssocID="{566B6A04-17E3-4868-9758-D228DE2A1D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42A59F-C036-4730-96FD-EF83458833FA}" type="pres">
      <dgm:prSet presAssocID="{CEB50BCC-4185-4F14-A137-1CCD42871BA5}" presName="spacer" presStyleCnt="0"/>
      <dgm:spPr/>
    </dgm:pt>
    <dgm:pt modelId="{F275C1A9-76BD-48B1-B3BC-B372133B2076}" type="pres">
      <dgm:prSet presAssocID="{6C6F2C6C-6739-4338-A7F2-ED6F21186D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E764FA-B2C2-4957-9C03-10AF986CDBAE}" type="pres">
      <dgm:prSet presAssocID="{54CABD15-90EC-477C-A849-9300D73950BF}" presName="spacer" presStyleCnt="0"/>
      <dgm:spPr/>
    </dgm:pt>
    <dgm:pt modelId="{05CBAD0E-81C8-4F54-90E4-34463BB17E6C}" type="pres">
      <dgm:prSet presAssocID="{E5929B2C-3806-409F-8819-C886A08F52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D03035-FCEF-400A-9F50-DAE8BC2D309C}" type="presOf" srcId="{6C6F2C6C-6739-4338-A7F2-ED6F21186DBD}" destId="{F275C1A9-76BD-48B1-B3BC-B372133B2076}" srcOrd="0" destOrd="0" presId="urn:microsoft.com/office/officeart/2005/8/layout/vList2"/>
    <dgm:cxn modelId="{32F25756-075F-4B87-9CBC-E476DB41BBD2}" type="presOf" srcId="{4B51BEF0-5BBA-4CF5-BF20-615D6F9F93CB}" destId="{22714EEE-9790-441D-ACE0-A5EF7A52A9FC}" srcOrd="0" destOrd="0" presId="urn:microsoft.com/office/officeart/2005/8/layout/vList2"/>
    <dgm:cxn modelId="{98716987-1DA4-40FE-920A-C54681B6641F}" type="presOf" srcId="{566B6A04-17E3-4868-9758-D228DE2A1D3C}" destId="{1B971914-657E-45E1-819C-DEBC865D26FB}" srcOrd="0" destOrd="0" presId="urn:microsoft.com/office/officeart/2005/8/layout/vList2"/>
    <dgm:cxn modelId="{7C79CF97-31C5-4923-B829-AB91BE5DC1CD}" srcId="{4B51BEF0-5BBA-4CF5-BF20-615D6F9F93CB}" destId="{E5929B2C-3806-409F-8819-C886A08F52F4}" srcOrd="2" destOrd="0" parTransId="{7B81DE40-A107-4A9F-AC97-51BE61A72A72}" sibTransId="{65F83335-A7BD-421A-B848-5CB2F220A7C0}"/>
    <dgm:cxn modelId="{9E8EAB9F-F49D-425B-894C-010B3CF12B2C}" srcId="{4B51BEF0-5BBA-4CF5-BF20-615D6F9F93CB}" destId="{6C6F2C6C-6739-4338-A7F2-ED6F21186DBD}" srcOrd="1" destOrd="0" parTransId="{31610011-2D57-4260-B8DE-B36F80339DFE}" sibTransId="{54CABD15-90EC-477C-A849-9300D73950BF}"/>
    <dgm:cxn modelId="{12D7B0B3-BCCD-4213-A50F-77F110D296A1}" type="presOf" srcId="{E5929B2C-3806-409F-8819-C886A08F52F4}" destId="{05CBAD0E-81C8-4F54-90E4-34463BB17E6C}" srcOrd="0" destOrd="0" presId="urn:microsoft.com/office/officeart/2005/8/layout/vList2"/>
    <dgm:cxn modelId="{0ACA1CEE-A77E-466E-BE24-C7FA48B7F7F6}" srcId="{4B51BEF0-5BBA-4CF5-BF20-615D6F9F93CB}" destId="{566B6A04-17E3-4868-9758-D228DE2A1D3C}" srcOrd="0" destOrd="0" parTransId="{6294D3AF-7C63-41F0-A53A-2D3E78F7337B}" sibTransId="{CEB50BCC-4185-4F14-A137-1CCD42871BA5}"/>
    <dgm:cxn modelId="{35228FEB-14F0-44F1-AD35-361F64ACFDD1}" type="presParOf" srcId="{22714EEE-9790-441D-ACE0-A5EF7A52A9FC}" destId="{1B971914-657E-45E1-819C-DEBC865D26FB}" srcOrd="0" destOrd="0" presId="urn:microsoft.com/office/officeart/2005/8/layout/vList2"/>
    <dgm:cxn modelId="{DEF1C9DE-6D4B-48DE-B91B-6277AC30A6D9}" type="presParOf" srcId="{22714EEE-9790-441D-ACE0-A5EF7A52A9FC}" destId="{6C42A59F-C036-4730-96FD-EF83458833FA}" srcOrd="1" destOrd="0" presId="urn:microsoft.com/office/officeart/2005/8/layout/vList2"/>
    <dgm:cxn modelId="{719C92DF-DDC3-43C7-92DA-1EDD30178292}" type="presParOf" srcId="{22714EEE-9790-441D-ACE0-A5EF7A52A9FC}" destId="{F275C1A9-76BD-48B1-B3BC-B372133B2076}" srcOrd="2" destOrd="0" presId="urn:microsoft.com/office/officeart/2005/8/layout/vList2"/>
    <dgm:cxn modelId="{DD15955C-E8AB-4335-B6B1-67AD43F424A8}" type="presParOf" srcId="{22714EEE-9790-441D-ACE0-A5EF7A52A9FC}" destId="{31E764FA-B2C2-4957-9C03-10AF986CDBAE}" srcOrd="3" destOrd="0" presId="urn:microsoft.com/office/officeart/2005/8/layout/vList2"/>
    <dgm:cxn modelId="{50DA3382-DEB8-4396-A1D6-37BD4BC2D176}" type="presParOf" srcId="{22714EEE-9790-441D-ACE0-A5EF7A52A9FC}" destId="{05CBAD0E-81C8-4F54-90E4-34463BB17E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3ADEE-0EDF-4119-9698-D9AA9673EA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8D1E76-39D4-442D-8821-70FF8342AC36}">
      <dgm:prSet/>
      <dgm:spPr/>
      <dgm:t>
        <a:bodyPr/>
        <a:lstStyle/>
        <a:p>
          <a:r>
            <a:rPr lang="en-US"/>
            <a:t>Welcome Event (Today!)</a:t>
          </a:r>
        </a:p>
      </dgm:t>
    </dgm:pt>
    <dgm:pt modelId="{8C56B4A3-E059-4128-B256-166102F95BB9}" type="parTrans" cxnId="{43323ABC-E8F7-4259-8AF9-305FC9AAF4E8}">
      <dgm:prSet/>
      <dgm:spPr/>
      <dgm:t>
        <a:bodyPr/>
        <a:lstStyle/>
        <a:p>
          <a:endParaRPr lang="en-US"/>
        </a:p>
      </dgm:t>
    </dgm:pt>
    <dgm:pt modelId="{8921ABD5-A98E-42FE-B8DC-41C32CB66042}" type="sibTrans" cxnId="{43323ABC-E8F7-4259-8AF9-305FC9AAF4E8}">
      <dgm:prSet/>
      <dgm:spPr/>
      <dgm:t>
        <a:bodyPr/>
        <a:lstStyle/>
        <a:p>
          <a:endParaRPr lang="en-US"/>
        </a:p>
      </dgm:t>
    </dgm:pt>
    <dgm:pt modelId="{905EBA20-6101-4A5E-8012-CD982F730DF3}">
      <dgm:prSet/>
      <dgm:spPr/>
      <dgm:t>
        <a:bodyPr/>
        <a:lstStyle/>
        <a:p>
          <a:r>
            <a:rPr lang="en-US"/>
            <a:t>Integration Bee Contest</a:t>
          </a:r>
        </a:p>
      </dgm:t>
    </dgm:pt>
    <dgm:pt modelId="{4312641F-774E-4981-8811-79F3294C11FA}" type="parTrans" cxnId="{E8D835F2-835D-43F3-9723-6ADDF40C5BEB}">
      <dgm:prSet/>
      <dgm:spPr/>
      <dgm:t>
        <a:bodyPr/>
        <a:lstStyle/>
        <a:p>
          <a:endParaRPr lang="en-US"/>
        </a:p>
      </dgm:t>
    </dgm:pt>
    <dgm:pt modelId="{F83C5F9E-581E-4C5A-9144-5BFB4BC73E3B}" type="sibTrans" cxnId="{E8D835F2-835D-43F3-9723-6ADDF40C5BEB}">
      <dgm:prSet/>
      <dgm:spPr/>
      <dgm:t>
        <a:bodyPr/>
        <a:lstStyle/>
        <a:p>
          <a:endParaRPr lang="en-US"/>
        </a:p>
      </dgm:t>
    </dgm:pt>
    <dgm:pt modelId="{926630E7-3524-4E9D-ACCB-DDBF04D62B89}">
      <dgm:prSet/>
      <dgm:spPr/>
      <dgm:t>
        <a:bodyPr/>
        <a:lstStyle/>
        <a:p>
          <a:r>
            <a:rPr lang="en-US"/>
            <a:t>Talk by a Guest Speaker</a:t>
          </a:r>
        </a:p>
      </dgm:t>
    </dgm:pt>
    <dgm:pt modelId="{66D3273B-8DFB-4C06-A953-E256F8375AB1}" type="parTrans" cxnId="{4B06F6F8-F15B-4BAE-9C38-4B260D4AAC29}">
      <dgm:prSet/>
      <dgm:spPr/>
      <dgm:t>
        <a:bodyPr/>
        <a:lstStyle/>
        <a:p>
          <a:endParaRPr lang="en-US"/>
        </a:p>
      </dgm:t>
    </dgm:pt>
    <dgm:pt modelId="{1588E3A5-5BCF-408B-855E-8B8BB2EB3370}" type="sibTrans" cxnId="{4B06F6F8-F15B-4BAE-9C38-4B260D4AAC29}">
      <dgm:prSet/>
      <dgm:spPr/>
      <dgm:t>
        <a:bodyPr/>
        <a:lstStyle/>
        <a:p>
          <a:endParaRPr lang="en-US"/>
        </a:p>
      </dgm:t>
    </dgm:pt>
    <dgm:pt modelId="{A13B0C8A-237E-4759-A6CF-7811B5DA1F87}">
      <dgm:prSet/>
      <dgm:spPr/>
      <dgm:t>
        <a:bodyPr/>
        <a:lstStyle/>
        <a:p>
          <a:r>
            <a:rPr lang="en-US"/>
            <a:t>Movie Night</a:t>
          </a:r>
        </a:p>
      </dgm:t>
    </dgm:pt>
    <dgm:pt modelId="{609C8AC9-8C0F-4095-8A8E-5EC7AF17FA7B}" type="parTrans" cxnId="{E034ED85-7BDD-48E9-AA53-D95427CCD862}">
      <dgm:prSet/>
      <dgm:spPr/>
      <dgm:t>
        <a:bodyPr/>
        <a:lstStyle/>
        <a:p>
          <a:endParaRPr lang="en-US"/>
        </a:p>
      </dgm:t>
    </dgm:pt>
    <dgm:pt modelId="{FDF86366-9E10-47CD-B4CD-0A32DBE5DA04}" type="sibTrans" cxnId="{E034ED85-7BDD-48E9-AA53-D95427CCD862}">
      <dgm:prSet/>
      <dgm:spPr/>
      <dgm:t>
        <a:bodyPr/>
        <a:lstStyle/>
        <a:p>
          <a:endParaRPr lang="en-US"/>
        </a:p>
      </dgm:t>
    </dgm:pt>
    <dgm:pt modelId="{CF0069C2-3DD0-415B-B9E3-D245A2D6B670}">
      <dgm:prSet/>
      <dgm:spPr/>
      <dgm:t>
        <a:bodyPr/>
        <a:lstStyle/>
        <a:p>
          <a:r>
            <a:rPr lang="en-US"/>
            <a:t>Graduate School Panel</a:t>
          </a:r>
        </a:p>
      </dgm:t>
    </dgm:pt>
    <dgm:pt modelId="{47B96C3A-3574-44A6-8142-2345D1456814}" type="parTrans" cxnId="{93923A70-E67C-4171-9F91-2D6F668FE08E}">
      <dgm:prSet/>
      <dgm:spPr/>
      <dgm:t>
        <a:bodyPr/>
        <a:lstStyle/>
        <a:p>
          <a:endParaRPr lang="en-US"/>
        </a:p>
      </dgm:t>
    </dgm:pt>
    <dgm:pt modelId="{F59A56C8-CA8B-4A29-B604-3D47B6E90992}" type="sibTrans" cxnId="{93923A70-E67C-4171-9F91-2D6F668FE08E}">
      <dgm:prSet/>
      <dgm:spPr/>
      <dgm:t>
        <a:bodyPr/>
        <a:lstStyle/>
        <a:p>
          <a:endParaRPr lang="en-US"/>
        </a:p>
      </dgm:t>
    </dgm:pt>
    <dgm:pt modelId="{EB3D9BAE-4243-4891-9E0C-E92DE2D6C7ED}">
      <dgm:prSet/>
      <dgm:spPr/>
      <dgm:t>
        <a:bodyPr/>
        <a:lstStyle/>
        <a:p>
          <a:r>
            <a:rPr lang="en-US"/>
            <a:t>Game Night</a:t>
          </a:r>
        </a:p>
      </dgm:t>
    </dgm:pt>
    <dgm:pt modelId="{B20382E2-593F-4C4D-8C28-04DCE7AE9F6D}" type="parTrans" cxnId="{0FE8B32E-01E2-4539-B7F2-42A9196A9270}">
      <dgm:prSet/>
      <dgm:spPr/>
      <dgm:t>
        <a:bodyPr/>
        <a:lstStyle/>
        <a:p>
          <a:endParaRPr lang="en-US"/>
        </a:p>
      </dgm:t>
    </dgm:pt>
    <dgm:pt modelId="{5A6058E5-E734-40A1-94F6-3444E826DF5A}" type="sibTrans" cxnId="{0FE8B32E-01E2-4539-B7F2-42A9196A9270}">
      <dgm:prSet/>
      <dgm:spPr/>
      <dgm:t>
        <a:bodyPr/>
        <a:lstStyle/>
        <a:p>
          <a:endParaRPr lang="en-US"/>
        </a:p>
      </dgm:t>
    </dgm:pt>
    <dgm:pt modelId="{AE4DC51D-4DB1-40FA-A483-1747A35A188A}">
      <dgm:prSet/>
      <dgm:spPr/>
      <dgm:t>
        <a:bodyPr/>
        <a:lstStyle/>
        <a:p>
          <a:r>
            <a:rPr lang="en-US"/>
            <a:t>Ice-Cream Social and Tea-Time!</a:t>
          </a:r>
        </a:p>
      </dgm:t>
    </dgm:pt>
    <dgm:pt modelId="{637C9191-1DC9-4C1B-9C5C-709FD758F9F3}" type="parTrans" cxnId="{B8621135-DDEB-40B8-8179-DEA81EF82AE3}">
      <dgm:prSet/>
      <dgm:spPr/>
      <dgm:t>
        <a:bodyPr/>
        <a:lstStyle/>
        <a:p>
          <a:endParaRPr lang="en-US"/>
        </a:p>
      </dgm:t>
    </dgm:pt>
    <dgm:pt modelId="{586FAD43-5C80-41B1-94C2-48A4C83BFB07}" type="sibTrans" cxnId="{B8621135-DDEB-40B8-8179-DEA81EF82AE3}">
      <dgm:prSet/>
      <dgm:spPr/>
      <dgm:t>
        <a:bodyPr/>
        <a:lstStyle/>
        <a:p>
          <a:endParaRPr lang="en-US"/>
        </a:p>
      </dgm:t>
    </dgm:pt>
    <dgm:pt modelId="{4F609F38-B341-40B5-9A34-9C2075463F80}" type="pres">
      <dgm:prSet presAssocID="{CBD3ADEE-0EDF-4119-9698-D9AA9673EA74}" presName="diagram" presStyleCnt="0">
        <dgm:presLayoutVars>
          <dgm:dir/>
          <dgm:resizeHandles val="exact"/>
        </dgm:presLayoutVars>
      </dgm:prSet>
      <dgm:spPr/>
    </dgm:pt>
    <dgm:pt modelId="{757F35FF-77C7-436C-8854-086B0E305798}" type="pres">
      <dgm:prSet presAssocID="{138D1E76-39D4-442D-8821-70FF8342AC36}" presName="node" presStyleLbl="node1" presStyleIdx="0" presStyleCnt="7">
        <dgm:presLayoutVars>
          <dgm:bulletEnabled val="1"/>
        </dgm:presLayoutVars>
      </dgm:prSet>
      <dgm:spPr/>
    </dgm:pt>
    <dgm:pt modelId="{3141A7D7-77C5-4029-987C-409741843900}" type="pres">
      <dgm:prSet presAssocID="{8921ABD5-A98E-42FE-B8DC-41C32CB66042}" presName="sibTrans" presStyleCnt="0"/>
      <dgm:spPr/>
    </dgm:pt>
    <dgm:pt modelId="{3A9B7A3D-DD9F-45AF-9054-EB8421256F0E}" type="pres">
      <dgm:prSet presAssocID="{905EBA20-6101-4A5E-8012-CD982F730DF3}" presName="node" presStyleLbl="node1" presStyleIdx="1" presStyleCnt="7">
        <dgm:presLayoutVars>
          <dgm:bulletEnabled val="1"/>
        </dgm:presLayoutVars>
      </dgm:prSet>
      <dgm:spPr/>
    </dgm:pt>
    <dgm:pt modelId="{5C2144E6-15A5-4501-84F7-0ECBD3008185}" type="pres">
      <dgm:prSet presAssocID="{F83C5F9E-581E-4C5A-9144-5BFB4BC73E3B}" presName="sibTrans" presStyleCnt="0"/>
      <dgm:spPr/>
    </dgm:pt>
    <dgm:pt modelId="{4D57FB2E-ED5D-4D44-A99B-BD46016D74F3}" type="pres">
      <dgm:prSet presAssocID="{926630E7-3524-4E9D-ACCB-DDBF04D62B89}" presName="node" presStyleLbl="node1" presStyleIdx="2" presStyleCnt="7">
        <dgm:presLayoutVars>
          <dgm:bulletEnabled val="1"/>
        </dgm:presLayoutVars>
      </dgm:prSet>
      <dgm:spPr/>
    </dgm:pt>
    <dgm:pt modelId="{3A974B36-7572-4B73-A4E6-BE286738F8F4}" type="pres">
      <dgm:prSet presAssocID="{1588E3A5-5BCF-408B-855E-8B8BB2EB3370}" presName="sibTrans" presStyleCnt="0"/>
      <dgm:spPr/>
    </dgm:pt>
    <dgm:pt modelId="{64A83CAB-0A25-4F89-B3AD-BC9A24497F65}" type="pres">
      <dgm:prSet presAssocID="{A13B0C8A-237E-4759-A6CF-7811B5DA1F87}" presName="node" presStyleLbl="node1" presStyleIdx="3" presStyleCnt="7">
        <dgm:presLayoutVars>
          <dgm:bulletEnabled val="1"/>
        </dgm:presLayoutVars>
      </dgm:prSet>
      <dgm:spPr/>
    </dgm:pt>
    <dgm:pt modelId="{EDA0A2E8-DF8A-46C0-BEC5-41DAF6914446}" type="pres">
      <dgm:prSet presAssocID="{FDF86366-9E10-47CD-B4CD-0A32DBE5DA04}" presName="sibTrans" presStyleCnt="0"/>
      <dgm:spPr/>
    </dgm:pt>
    <dgm:pt modelId="{2459690A-CC8F-43F1-89E0-A3B0F3CE78B0}" type="pres">
      <dgm:prSet presAssocID="{CF0069C2-3DD0-415B-B9E3-D245A2D6B670}" presName="node" presStyleLbl="node1" presStyleIdx="4" presStyleCnt="7">
        <dgm:presLayoutVars>
          <dgm:bulletEnabled val="1"/>
        </dgm:presLayoutVars>
      </dgm:prSet>
      <dgm:spPr/>
    </dgm:pt>
    <dgm:pt modelId="{5097057E-86AD-4FDA-92B5-A3AB30F31A1A}" type="pres">
      <dgm:prSet presAssocID="{F59A56C8-CA8B-4A29-B604-3D47B6E90992}" presName="sibTrans" presStyleCnt="0"/>
      <dgm:spPr/>
    </dgm:pt>
    <dgm:pt modelId="{AFDC8A9F-34FC-4D43-8361-A9B64A65AF2E}" type="pres">
      <dgm:prSet presAssocID="{EB3D9BAE-4243-4891-9E0C-E92DE2D6C7ED}" presName="node" presStyleLbl="node1" presStyleIdx="5" presStyleCnt="7">
        <dgm:presLayoutVars>
          <dgm:bulletEnabled val="1"/>
        </dgm:presLayoutVars>
      </dgm:prSet>
      <dgm:spPr/>
    </dgm:pt>
    <dgm:pt modelId="{826B02B8-8753-4999-91DB-38912C696862}" type="pres">
      <dgm:prSet presAssocID="{5A6058E5-E734-40A1-94F6-3444E826DF5A}" presName="sibTrans" presStyleCnt="0"/>
      <dgm:spPr/>
    </dgm:pt>
    <dgm:pt modelId="{BF92FDCA-82B4-4514-BFE1-AE317807EA2A}" type="pres">
      <dgm:prSet presAssocID="{AE4DC51D-4DB1-40FA-A483-1747A35A188A}" presName="node" presStyleLbl="node1" presStyleIdx="6" presStyleCnt="7">
        <dgm:presLayoutVars>
          <dgm:bulletEnabled val="1"/>
        </dgm:presLayoutVars>
      </dgm:prSet>
      <dgm:spPr/>
    </dgm:pt>
  </dgm:ptLst>
  <dgm:cxnLst>
    <dgm:cxn modelId="{B82BB925-E467-440C-BA67-342321A2692D}" type="presOf" srcId="{138D1E76-39D4-442D-8821-70FF8342AC36}" destId="{757F35FF-77C7-436C-8854-086B0E305798}" srcOrd="0" destOrd="0" presId="urn:microsoft.com/office/officeart/2005/8/layout/default"/>
    <dgm:cxn modelId="{0FE8B32E-01E2-4539-B7F2-42A9196A9270}" srcId="{CBD3ADEE-0EDF-4119-9698-D9AA9673EA74}" destId="{EB3D9BAE-4243-4891-9E0C-E92DE2D6C7ED}" srcOrd="5" destOrd="0" parTransId="{B20382E2-593F-4C4D-8C28-04DCE7AE9F6D}" sibTransId="{5A6058E5-E734-40A1-94F6-3444E826DF5A}"/>
    <dgm:cxn modelId="{B8621135-DDEB-40B8-8179-DEA81EF82AE3}" srcId="{CBD3ADEE-0EDF-4119-9698-D9AA9673EA74}" destId="{AE4DC51D-4DB1-40FA-A483-1747A35A188A}" srcOrd="6" destOrd="0" parTransId="{637C9191-1DC9-4C1B-9C5C-709FD758F9F3}" sibTransId="{586FAD43-5C80-41B1-94C2-48A4C83BFB07}"/>
    <dgm:cxn modelId="{6BC5D55D-79BA-4486-8D91-B4580EDE08A8}" type="presOf" srcId="{CBD3ADEE-0EDF-4119-9698-D9AA9673EA74}" destId="{4F609F38-B341-40B5-9A34-9C2075463F80}" srcOrd="0" destOrd="0" presId="urn:microsoft.com/office/officeart/2005/8/layout/default"/>
    <dgm:cxn modelId="{C02CDC68-CA8F-40EE-93AE-4A148E9E8663}" type="presOf" srcId="{A13B0C8A-237E-4759-A6CF-7811B5DA1F87}" destId="{64A83CAB-0A25-4F89-B3AD-BC9A24497F65}" srcOrd="0" destOrd="0" presId="urn:microsoft.com/office/officeart/2005/8/layout/default"/>
    <dgm:cxn modelId="{93923A70-E67C-4171-9F91-2D6F668FE08E}" srcId="{CBD3ADEE-0EDF-4119-9698-D9AA9673EA74}" destId="{CF0069C2-3DD0-415B-B9E3-D245A2D6B670}" srcOrd="4" destOrd="0" parTransId="{47B96C3A-3574-44A6-8142-2345D1456814}" sibTransId="{F59A56C8-CA8B-4A29-B604-3D47B6E90992}"/>
    <dgm:cxn modelId="{E034ED85-7BDD-48E9-AA53-D95427CCD862}" srcId="{CBD3ADEE-0EDF-4119-9698-D9AA9673EA74}" destId="{A13B0C8A-237E-4759-A6CF-7811B5DA1F87}" srcOrd="3" destOrd="0" parTransId="{609C8AC9-8C0F-4095-8A8E-5EC7AF17FA7B}" sibTransId="{FDF86366-9E10-47CD-B4CD-0A32DBE5DA04}"/>
    <dgm:cxn modelId="{32726F93-5E4D-4E3A-98D9-3850451271FF}" type="presOf" srcId="{926630E7-3524-4E9D-ACCB-DDBF04D62B89}" destId="{4D57FB2E-ED5D-4D44-A99B-BD46016D74F3}" srcOrd="0" destOrd="0" presId="urn:microsoft.com/office/officeart/2005/8/layout/default"/>
    <dgm:cxn modelId="{01917BB5-BD06-4A37-9A83-C6ECD3F73959}" type="presOf" srcId="{EB3D9BAE-4243-4891-9E0C-E92DE2D6C7ED}" destId="{AFDC8A9F-34FC-4D43-8361-A9B64A65AF2E}" srcOrd="0" destOrd="0" presId="urn:microsoft.com/office/officeart/2005/8/layout/default"/>
    <dgm:cxn modelId="{81A90ABB-9EC0-4019-961C-E998776FC7C6}" type="presOf" srcId="{905EBA20-6101-4A5E-8012-CD982F730DF3}" destId="{3A9B7A3D-DD9F-45AF-9054-EB8421256F0E}" srcOrd="0" destOrd="0" presId="urn:microsoft.com/office/officeart/2005/8/layout/default"/>
    <dgm:cxn modelId="{43323ABC-E8F7-4259-8AF9-305FC9AAF4E8}" srcId="{CBD3ADEE-0EDF-4119-9698-D9AA9673EA74}" destId="{138D1E76-39D4-442D-8821-70FF8342AC36}" srcOrd="0" destOrd="0" parTransId="{8C56B4A3-E059-4128-B256-166102F95BB9}" sibTransId="{8921ABD5-A98E-42FE-B8DC-41C32CB66042}"/>
    <dgm:cxn modelId="{A4A029C3-DBA7-40E4-9E41-5385CE4290DC}" type="presOf" srcId="{AE4DC51D-4DB1-40FA-A483-1747A35A188A}" destId="{BF92FDCA-82B4-4514-BFE1-AE317807EA2A}" srcOrd="0" destOrd="0" presId="urn:microsoft.com/office/officeart/2005/8/layout/default"/>
    <dgm:cxn modelId="{0C8064D0-5091-45AB-A066-9A6CF70070A8}" type="presOf" srcId="{CF0069C2-3DD0-415B-B9E3-D245A2D6B670}" destId="{2459690A-CC8F-43F1-89E0-A3B0F3CE78B0}" srcOrd="0" destOrd="0" presId="urn:microsoft.com/office/officeart/2005/8/layout/default"/>
    <dgm:cxn modelId="{E8D835F2-835D-43F3-9723-6ADDF40C5BEB}" srcId="{CBD3ADEE-0EDF-4119-9698-D9AA9673EA74}" destId="{905EBA20-6101-4A5E-8012-CD982F730DF3}" srcOrd="1" destOrd="0" parTransId="{4312641F-774E-4981-8811-79F3294C11FA}" sibTransId="{F83C5F9E-581E-4C5A-9144-5BFB4BC73E3B}"/>
    <dgm:cxn modelId="{4B06F6F8-F15B-4BAE-9C38-4B260D4AAC29}" srcId="{CBD3ADEE-0EDF-4119-9698-D9AA9673EA74}" destId="{926630E7-3524-4E9D-ACCB-DDBF04D62B89}" srcOrd="2" destOrd="0" parTransId="{66D3273B-8DFB-4C06-A953-E256F8375AB1}" sibTransId="{1588E3A5-5BCF-408B-855E-8B8BB2EB3370}"/>
    <dgm:cxn modelId="{1BD7B081-F3CB-4533-B989-382AA8B45E79}" type="presParOf" srcId="{4F609F38-B341-40B5-9A34-9C2075463F80}" destId="{757F35FF-77C7-436C-8854-086B0E305798}" srcOrd="0" destOrd="0" presId="urn:microsoft.com/office/officeart/2005/8/layout/default"/>
    <dgm:cxn modelId="{FACE4E96-2F41-4ED3-A046-173D6819DB79}" type="presParOf" srcId="{4F609F38-B341-40B5-9A34-9C2075463F80}" destId="{3141A7D7-77C5-4029-987C-409741843900}" srcOrd="1" destOrd="0" presId="urn:microsoft.com/office/officeart/2005/8/layout/default"/>
    <dgm:cxn modelId="{663F5987-E467-4CAC-823D-1C07C2511120}" type="presParOf" srcId="{4F609F38-B341-40B5-9A34-9C2075463F80}" destId="{3A9B7A3D-DD9F-45AF-9054-EB8421256F0E}" srcOrd="2" destOrd="0" presId="urn:microsoft.com/office/officeart/2005/8/layout/default"/>
    <dgm:cxn modelId="{A45D39B0-AD28-4B0E-83C6-22FB0F69B1D0}" type="presParOf" srcId="{4F609F38-B341-40B5-9A34-9C2075463F80}" destId="{5C2144E6-15A5-4501-84F7-0ECBD3008185}" srcOrd="3" destOrd="0" presId="urn:microsoft.com/office/officeart/2005/8/layout/default"/>
    <dgm:cxn modelId="{38E749D5-2623-40DD-93FC-7956574873F6}" type="presParOf" srcId="{4F609F38-B341-40B5-9A34-9C2075463F80}" destId="{4D57FB2E-ED5D-4D44-A99B-BD46016D74F3}" srcOrd="4" destOrd="0" presId="urn:microsoft.com/office/officeart/2005/8/layout/default"/>
    <dgm:cxn modelId="{A9D549B2-FAD1-464A-BDA6-2D6F124AC4BA}" type="presParOf" srcId="{4F609F38-B341-40B5-9A34-9C2075463F80}" destId="{3A974B36-7572-4B73-A4E6-BE286738F8F4}" srcOrd="5" destOrd="0" presId="urn:microsoft.com/office/officeart/2005/8/layout/default"/>
    <dgm:cxn modelId="{25118D65-9BB6-4A70-BA00-E81C00EE2FF6}" type="presParOf" srcId="{4F609F38-B341-40B5-9A34-9C2075463F80}" destId="{64A83CAB-0A25-4F89-B3AD-BC9A24497F65}" srcOrd="6" destOrd="0" presId="urn:microsoft.com/office/officeart/2005/8/layout/default"/>
    <dgm:cxn modelId="{9B60EBE0-5B5D-4997-BF1B-B10BDAC51552}" type="presParOf" srcId="{4F609F38-B341-40B5-9A34-9C2075463F80}" destId="{EDA0A2E8-DF8A-46C0-BEC5-41DAF6914446}" srcOrd="7" destOrd="0" presId="urn:microsoft.com/office/officeart/2005/8/layout/default"/>
    <dgm:cxn modelId="{80D613B1-C1D3-427B-8DB1-809336788CCE}" type="presParOf" srcId="{4F609F38-B341-40B5-9A34-9C2075463F80}" destId="{2459690A-CC8F-43F1-89E0-A3B0F3CE78B0}" srcOrd="8" destOrd="0" presId="urn:microsoft.com/office/officeart/2005/8/layout/default"/>
    <dgm:cxn modelId="{BA205077-9E30-40FF-A5F4-00CE27BFD9D0}" type="presParOf" srcId="{4F609F38-B341-40B5-9A34-9C2075463F80}" destId="{5097057E-86AD-4FDA-92B5-A3AB30F31A1A}" srcOrd="9" destOrd="0" presId="urn:microsoft.com/office/officeart/2005/8/layout/default"/>
    <dgm:cxn modelId="{BC0BBF33-DD2A-4337-B56F-BF9D7E964EFF}" type="presParOf" srcId="{4F609F38-B341-40B5-9A34-9C2075463F80}" destId="{AFDC8A9F-34FC-4D43-8361-A9B64A65AF2E}" srcOrd="10" destOrd="0" presId="urn:microsoft.com/office/officeart/2005/8/layout/default"/>
    <dgm:cxn modelId="{07528DF7-69E6-42DF-8C94-48AEFF3EBF38}" type="presParOf" srcId="{4F609F38-B341-40B5-9A34-9C2075463F80}" destId="{826B02B8-8753-4999-91DB-38912C696862}" srcOrd="11" destOrd="0" presId="urn:microsoft.com/office/officeart/2005/8/layout/default"/>
    <dgm:cxn modelId="{1B7DD0BB-18E5-4B64-B942-10A2D301C3D8}" type="presParOf" srcId="{4F609F38-B341-40B5-9A34-9C2075463F80}" destId="{BF92FDCA-82B4-4514-BFE1-AE317807EA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25867-09DD-4FE7-9D7F-469A4E590D32}">
      <dsp:nvSpPr>
        <dsp:cNvPr id="0" name=""/>
        <dsp:cNvSpPr/>
      </dsp:nvSpPr>
      <dsp:spPr>
        <a:xfrm>
          <a:off x="699404" y="1317"/>
          <a:ext cx="820283" cy="820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21928-095C-43C9-8513-0B22767B6242}">
      <dsp:nvSpPr>
        <dsp:cNvPr id="0" name=""/>
        <dsp:cNvSpPr/>
      </dsp:nvSpPr>
      <dsp:spPr>
        <a:xfrm>
          <a:off x="874218" y="176131"/>
          <a:ext cx="470654" cy="470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1E8C7-B059-4C7E-B4A4-C70998379803}">
      <dsp:nvSpPr>
        <dsp:cNvPr id="0" name=""/>
        <dsp:cNvSpPr/>
      </dsp:nvSpPr>
      <dsp:spPr>
        <a:xfrm>
          <a:off x="437182" y="1077098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Executive Committee</a:t>
          </a:r>
        </a:p>
      </dsp:txBody>
      <dsp:txXfrm>
        <a:off x="437182" y="1077098"/>
        <a:ext cx="1344726" cy="537890"/>
      </dsp:txXfrm>
    </dsp:sp>
    <dsp:sp modelId="{AA5D779F-ABB0-47D4-BEE1-54FEC68AC601}">
      <dsp:nvSpPr>
        <dsp:cNvPr id="0" name=""/>
        <dsp:cNvSpPr/>
      </dsp:nvSpPr>
      <dsp:spPr>
        <a:xfrm>
          <a:off x="2279457" y="1317"/>
          <a:ext cx="820283" cy="820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6B256-E10F-4382-B1A2-5B89CB5638F3}">
      <dsp:nvSpPr>
        <dsp:cNvPr id="0" name=""/>
        <dsp:cNvSpPr/>
      </dsp:nvSpPr>
      <dsp:spPr>
        <a:xfrm>
          <a:off x="2454272" y="176131"/>
          <a:ext cx="470654" cy="470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C2C5F-540A-4FF4-8FF5-642AA984191D}">
      <dsp:nvSpPr>
        <dsp:cNvPr id="0" name=""/>
        <dsp:cNvSpPr/>
      </dsp:nvSpPr>
      <dsp:spPr>
        <a:xfrm>
          <a:off x="2017236" y="1077098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What is AWM?</a:t>
          </a:r>
        </a:p>
      </dsp:txBody>
      <dsp:txXfrm>
        <a:off x="2017236" y="1077098"/>
        <a:ext cx="1344726" cy="537890"/>
      </dsp:txXfrm>
    </dsp:sp>
    <dsp:sp modelId="{A933BD02-0C07-4D4A-842F-7D0074123C4A}">
      <dsp:nvSpPr>
        <dsp:cNvPr id="0" name=""/>
        <dsp:cNvSpPr/>
      </dsp:nvSpPr>
      <dsp:spPr>
        <a:xfrm>
          <a:off x="3859511" y="1317"/>
          <a:ext cx="820283" cy="820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6383F-FEC4-4CDC-B99B-8ACDDC4D4FC8}">
      <dsp:nvSpPr>
        <dsp:cNvPr id="0" name=""/>
        <dsp:cNvSpPr/>
      </dsp:nvSpPr>
      <dsp:spPr>
        <a:xfrm>
          <a:off x="4034325" y="176131"/>
          <a:ext cx="470654" cy="470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5A24B-F585-4982-876B-6817348E9ADD}">
      <dsp:nvSpPr>
        <dsp:cNvPr id="0" name=""/>
        <dsp:cNvSpPr/>
      </dsp:nvSpPr>
      <dsp:spPr>
        <a:xfrm>
          <a:off x="3597289" y="1077098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This Student Chapter...</a:t>
          </a:r>
        </a:p>
      </dsp:txBody>
      <dsp:txXfrm>
        <a:off x="3597289" y="1077098"/>
        <a:ext cx="1344726" cy="537890"/>
      </dsp:txXfrm>
    </dsp:sp>
    <dsp:sp modelId="{FD60C533-EE05-4C56-8D46-D09F1FBEB843}">
      <dsp:nvSpPr>
        <dsp:cNvPr id="0" name=""/>
        <dsp:cNvSpPr/>
      </dsp:nvSpPr>
      <dsp:spPr>
        <a:xfrm>
          <a:off x="5439565" y="1317"/>
          <a:ext cx="820283" cy="8202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471CF-34C0-458E-9413-0E7C3740EE97}">
      <dsp:nvSpPr>
        <dsp:cNvPr id="0" name=""/>
        <dsp:cNvSpPr/>
      </dsp:nvSpPr>
      <dsp:spPr>
        <a:xfrm>
          <a:off x="5614379" y="176131"/>
          <a:ext cx="470654" cy="470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E4093-6748-436D-AE71-D70368AE41B5}">
      <dsp:nvSpPr>
        <dsp:cNvPr id="0" name=""/>
        <dsp:cNvSpPr/>
      </dsp:nvSpPr>
      <dsp:spPr>
        <a:xfrm>
          <a:off x="5177343" y="1077098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Our Chapter's Vision and Goals</a:t>
          </a:r>
        </a:p>
      </dsp:txBody>
      <dsp:txXfrm>
        <a:off x="5177343" y="1077098"/>
        <a:ext cx="1344726" cy="537890"/>
      </dsp:txXfrm>
    </dsp:sp>
    <dsp:sp modelId="{AAFC9E0F-0347-49A7-9EE0-37745DD46084}">
      <dsp:nvSpPr>
        <dsp:cNvPr id="0" name=""/>
        <dsp:cNvSpPr/>
      </dsp:nvSpPr>
      <dsp:spPr>
        <a:xfrm>
          <a:off x="7019618" y="1317"/>
          <a:ext cx="820283" cy="8202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05636-5AB4-4DFE-9926-F6DCF6734803}">
      <dsp:nvSpPr>
        <dsp:cNvPr id="0" name=""/>
        <dsp:cNvSpPr/>
      </dsp:nvSpPr>
      <dsp:spPr>
        <a:xfrm>
          <a:off x="7194433" y="176131"/>
          <a:ext cx="470654" cy="470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4CA0F-7437-4F08-9CD2-669D30B06635}">
      <dsp:nvSpPr>
        <dsp:cNvPr id="0" name=""/>
        <dsp:cNvSpPr/>
      </dsp:nvSpPr>
      <dsp:spPr>
        <a:xfrm>
          <a:off x="6757397" y="1077098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Upcoming Events</a:t>
          </a:r>
        </a:p>
      </dsp:txBody>
      <dsp:txXfrm>
        <a:off x="6757397" y="1077098"/>
        <a:ext cx="1344726" cy="537890"/>
      </dsp:txXfrm>
    </dsp:sp>
    <dsp:sp modelId="{51B818D6-5D46-41A8-A77C-39AFB9B014FF}">
      <dsp:nvSpPr>
        <dsp:cNvPr id="0" name=""/>
        <dsp:cNvSpPr/>
      </dsp:nvSpPr>
      <dsp:spPr>
        <a:xfrm>
          <a:off x="8599672" y="1317"/>
          <a:ext cx="820283" cy="820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B4F6F-6293-4934-AB12-60D6BB0193C2}">
      <dsp:nvSpPr>
        <dsp:cNvPr id="0" name=""/>
        <dsp:cNvSpPr/>
      </dsp:nvSpPr>
      <dsp:spPr>
        <a:xfrm>
          <a:off x="8774487" y="176131"/>
          <a:ext cx="470654" cy="47065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F059C-32CA-48EB-91C6-722D40CE2E86}">
      <dsp:nvSpPr>
        <dsp:cNvPr id="0" name=""/>
        <dsp:cNvSpPr/>
      </dsp:nvSpPr>
      <dsp:spPr>
        <a:xfrm>
          <a:off x="8337450" y="1077098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How can you get involved?</a:t>
          </a:r>
        </a:p>
      </dsp:txBody>
      <dsp:txXfrm>
        <a:off x="8337450" y="1077098"/>
        <a:ext cx="1344726" cy="537890"/>
      </dsp:txXfrm>
    </dsp:sp>
    <dsp:sp modelId="{6F24099A-8424-4C6B-8DBC-EA90635FD8FA}">
      <dsp:nvSpPr>
        <dsp:cNvPr id="0" name=""/>
        <dsp:cNvSpPr/>
      </dsp:nvSpPr>
      <dsp:spPr>
        <a:xfrm>
          <a:off x="3859511" y="1951170"/>
          <a:ext cx="820283" cy="820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DFB28-536B-44C1-99F1-993FF68051EF}">
      <dsp:nvSpPr>
        <dsp:cNvPr id="0" name=""/>
        <dsp:cNvSpPr/>
      </dsp:nvSpPr>
      <dsp:spPr>
        <a:xfrm>
          <a:off x="4034325" y="2125985"/>
          <a:ext cx="470654" cy="47065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8BEFA-77DA-4747-87D0-65AF3F84CCFD}">
      <dsp:nvSpPr>
        <dsp:cNvPr id="0" name=""/>
        <dsp:cNvSpPr/>
      </dsp:nvSpPr>
      <dsp:spPr>
        <a:xfrm>
          <a:off x="3597289" y="3026952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Contact us</a:t>
          </a:r>
        </a:p>
      </dsp:txBody>
      <dsp:txXfrm>
        <a:off x="3597289" y="3026952"/>
        <a:ext cx="1344726" cy="537890"/>
      </dsp:txXfrm>
    </dsp:sp>
    <dsp:sp modelId="{467B867C-4034-4558-BF65-C885DB708576}">
      <dsp:nvSpPr>
        <dsp:cNvPr id="0" name=""/>
        <dsp:cNvSpPr/>
      </dsp:nvSpPr>
      <dsp:spPr>
        <a:xfrm>
          <a:off x="5439565" y="1951170"/>
          <a:ext cx="820283" cy="820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03052-90AB-44A0-AA6F-C11CD4691684}">
      <dsp:nvSpPr>
        <dsp:cNvPr id="0" name=""/>
        <dsp:cNvSpPr/>
      </dsp:nvSpPr>
      <dsp:spPr>
        <a:xfrm>
          <a:off x="5614379" y="2125985"/>
          <a:ext cx="470654" cy="47065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956E2-B127-4B32-B6F0-FF99968ECC1E}">
      <dsp:nvSpPr>
        <dsp:cNvPr id="0" name=""/>
        <dsp:cNvSpPr/>
      </dsp:nvSpPr>
      <dsp:spPr>
        <a:xfrm>
          <a:off x="5177343" y="3026952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Networking, Food &amp; Drinks!</a:t>
          </a:r>
        </a:p>
      </dsp:txBody>
      <dsp:txXfrm>
        <a:off x="5177343" y="3026952"/>
        <a:ext cx="1344726" cy="537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06D4B-F1A1-4576-8803-E66D03DEF1B8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15D6F-6A9D-4E91-A227-6172F4A0A848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F0B1C-905B-46B5-90D6-DD18546466FC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Dr. Paula Vasquez, Faculty Advisor</a:t>
          </a:r>
        </a:p>
      </dsp:txBody>
      <dsp:txXfrm>
        <a:off x="1074268" y="4366"/>
        <a:ext cx="5170996" cy="930102"/>
      </dsp:txXfrm>
    </dsp:sp>
    <dsp:sp modelId="{9245D051-9B75-45A8-B8C9-099E4904E828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54FA7-2C15-443B-8391-264B05435C37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5DC1A-54FE-48A3-A350-4A78E9160BEE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Swati, President</a:t>
          </a:r>
        </a:p>
      </dsp:txBody>
      <dsp:txXfrm>
        <a:off x="1074268" y="1166994"/>
        <a:ext cx="5170996" cy="930102"/>
      </dsp:txXfrm>
    </dsp:sp>
    <dsp:sp modelId="{CF4D463A-0DC2-4FDF-8F2F-71AF6BC1CCB9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A7086-7F7B-4526-BC9E-AF66A2FF906E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06455-906A-4728-8857-709EFF1BE88F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Shreya Sharma, Vice-President</a:t>
          </a:r>
        </a:p>
      </dsp:txBody>
      <dsp:txXfrm>
        <a:off x="1074268" y="2329622"/>
        <a:ext cx="5170996" cy="930102"/>
      </dsp:txXfrm>
    </dsp:sp>
    <dsp:sp modelId="{D0587A83-DE8E-4DF1-8D03-237F5C1515BF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10BC-F6FD-423F-974F-1EB75F62EE80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D2DB3-3AC2-4C95-9CCA-D3B65595823E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Ashita Tripathi, Treasurer</a:t>
          </a:r>
        </a:p>
      </dsp:txBody>
      <dsp:txXfrm>
        <a:off x="1074268" y="3492250"/>
        <a:ext cx="5170996" cy="930102"/>
      </dsp:txXfrm>
    </dsp:sp>
    <dsp:sp modelId="{179AC235-07B6-473B-8C0D-0020022D330E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65A67-CF1F-4CC2-B19B-90A4AE0ED304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BB958-376A-418A-AAA0-546F2AC0FA2C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Ainsley McLaughlin, Secretary</a:t>
          </a:r>
        </a:p>
      </dsp:txBody>
      <dsp:txXfrm>
        <a:off x="1074268" y="4654878"/>
        <a:ext cx="5170996" cy="930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71914-657E-45E1-819C-DEBC865D26FB}">
      <dsp:nvSpPr>
        <dsp:cNvPr id="0" name=""/>
        <dsp:cNvSpPr/>
      </dsp:nvSpPr>
      <dsp:spPr>
        <a:xfrm>
          <a:off x="0" y="80575"/>
          <a:ext cx="6245265" cy="17613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AWM or Association for Women in Mathematics is a non-profit organization founded in 1971.</a:t>
          </a:r>
        </a:p>
      </dsp:txBody>
      <dsp:txXfrm>
        <a:off x="85984" y="166559"/>
        <a:ext cx="6073297" cy="1589430"/>
      </dsp:txXfrm>
    </dsp:sp>
    <dsp:sp modelId="{F275C1A9-76BD-48B1-B3BC-B372133B2076}">
      <dsp:nvSpPr>
        <dsp:cNvPr id="0" name=""/>
        <dsp:cNvSpPr/>
      </dsp:nvSpPr>
      <dsp:spPr>
        <a:xfrm>
          <a:off x="0" y="1913974"/>
          <a:ext cx="6245265" cy="176139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idea was to create a space in which women can thrive in their mathematical endeavors,</a:t>
          </a:r>
        </a:p>
      </dsp:txBody>
      <dsp:txXfrm>
        <a:off x="85984" y="1999958"/>
        <a:ext cx="6073297" cy="1589430"/>
      </dsp:txXfrm>
    </dsp:sp>
    <dsp:sp modelId="{05CBAD0E-81C8-4F54-90E4-34463BB17E6C}">
      <dsp:nvSpPr>
        <dsp:cNvPr id="0" name=""/>
        <dsp:cNvSpPr/>
      </dsp:nvSpPr>
      <dsp:spPr>
        <a:xfrm>
          <a:off x="0" y="3747372"/>
          <a:ext cx="6245265" cy="176139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 promote equitable opportunities and treatment of women and others of marginalized genders and gender identities across the mathematical sciences. </a:t>
          </a:r>
        </a:p>
      </dsp:txBody>
      <dsp:txXfrm>
        <a:off x="85984" y="3833356"/>
        <a:ext cx="6073297" cy="1589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F35FF-77C7-436C-8854-086B0E305798}">
      <dsp:nvSpPr>
        <dsp:cNvPr id="0" name=""/>
        <dsp:cNvSpPr/>
      </dsp:nvSpPr>
      <dsp:spPr>
        <a:xfrm>
          <a:off x="23527" y="39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Welcome Event (Today!)</a:t>
          </a:r>
        </a:p>
      </dsp:txBody>
      <dsp:txXfrm>
        <a:off x="23527" y="393"/>
        <a:ext cx="2275928" cy="1365557"/>
      </dsp:txXfrm>
    </dsp:sp>
    <dsp:sp modelId="{3A9B7A3D-DD9F-45AF-9054-EB8421256F0E}">
      <dsp:nvSpPr>
        <dsp:cNvPr id="0" name=""/>
        <dsp:cNvSpPr/>
      </dsp:nvSpPr>
      <dsp:spPr>
        <a:xfrm>
          <a:off x="2527048" y="39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Integration Bee Contest</a:t>
          </a:r>
        </a:p>
      </dsp:txBody>
      <dsp:txXfrm>
        <a:off x="2527048" y="393"/>
        <a:ext cx="2275928" cy="1365557"/>
      </dsp:txXfrm>
    </dsp:sp>
    <dsp:sp modelId="{4D57FB2E-ED5D-4D44-A99B-BD46016D74F3}">
      <dsp:nvSpPr>
        <dsp:cNvPr id="0" name=""/>
        <dsp:cNvSpPr/>
      </dsp:nvSpPr>
      <dsp:spPr>
        <a:xfrm>
          <a:off x="5030570" y="39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Talk by a Guest Speaker</a:t>
          </a:r>
        </a:p>
      </dsp:txBody>
      <dsp:txXfrm>
        <a:off x="5030570" y="393"/>
        <a:ext cx="2275928" cy="1365557"/>
      </dsp:txXfrm>
    </dsp:sp>
    <dsp:sp modelId="{64A83CAB-0A25-4F89-B3AD-BC9A24497F65}">
      <dsp:nvSpPr>
        <dsp:cNvPr id="0" name=""/>
        <dsp:cNvSpPr/>
      </dsp:nvSpPr>
      <dsp:spPr>
        <a:xfrm>
          <a:off x="7534091" y="39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Movie Night</a:t>
          </a:r>
        </a:p>
      </dsp:txBody>
      <dsp:txXfrm>
        <a:off x="7534091" y="393"/>
        <a:ext cx="2275928" cy="1365557"/>
      </dsp:txXfrm>
    </dsp:sp>
    <dsp:sp modelId="{2459690A-CC8F-43F1-89E0-A3B0F3CE78B0}">
      <dsp:nvSpPr>
        <dsp:cNvPr id="0" name=""/>
        <dsp:cNvSpPr/>
      </dsp:nvSpPr>
      <dsp:spPr>
        <a:xfrm>
          <a:off x="1275288" y="159354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Graduate School Panel</a:t>
          </a:r>
        </a:p>
      </dsp:txBody>
      <dsp:txXfrm>
        <a:off x="1275288" y="1593543"/>
        <a:ext cx="2275928" cy="1365557"/>
      </dsp:txXfrm>
    </dsp:sp>
    <dsp:sp modelId="{AFDC8A9F-34FC-4D43-8361-A9B64A65AF2E}">
      <dsp:nvSpPr>
        <dsp:cNvPr id="0" name=""/>
        <dsp:cNvSpPr/>
      </dsp:nvSpPr>
      <dsp:spPr>
        <a:xfrm>
          <a:off x="3778809" y="159354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Game Night</a:t>
          </a:r>
        </a:p>
      </dsp:txBody>
      <dsp:txXfrm>
        <a:off x="3778809" y="1593543"/>
        <a:ext cx="2275928" cy="1365557"/>
      </dsp:txXfrm>
    </dsp:sp>
    <dsp:sp modelId="{BF92FDCA-82B4-4514-BFE1-AE317807EA2A}">
      <dsp:nvSpPr>
        <dsp:cNvPr id="0" name=""/>
        <dsp:cNvSpPr/>
      </dsp:nvSpPr>
      <dsp:spPr>
        <a:xfrm>
          <a:off x="6282331" y="1593543"/>
          <a:ext cx="2275928" cy="136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Ice-Cream Social and Tea-Time!</a:t>
          </a:r>
        </a:p>
      </dsp:txBody>
      <dsp:txXfrm>
        <a:off x="6282331" y="1593543"/>
        <a:ext cx="2275928" cy="136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wm.usc@gmail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.edu/study/colleges_schools/artsandsciences/mathematics/beyond_classroom/awm/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essionalprograms.mit.edu/blog/leadership/the-gender-gap-in-ste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br>
              <a:rPr lang="en-US" sz="7200">
                <a:ea typeface="Calibri Light"/>
                <a:cs typeface="Calibri Light"/>
              </a:rPr>
            </a:br>
            <a:r>
              <a:rPr lang="en-US" sz="7200">
                <a:latin typeface="Arial Nova"/>
                <a:ea typeface="Calibri Light"/>
                <a:cs typeface="Calibri Light"/>
              </a:rPr>
              <a:t>Student Chapter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277345F-CC0B-2EB2-2469-45607ED5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6558" y="1330677"/>
            <a:ext cx="3510140" cy="1864761"/>
          </a:xfrm>
          <a:prstGeom prst="rect">
            <a:avLst/>
          </a:prstGeom>
        </p:spPr>
      </p:pic>
      <p:pic>
        <p:nvPicPr>
          <p:cNvPr id="4" name="Picture 3" descr="A logo with a spiral&#10;&#10;Description automatically generated">
            <a:extLst>
              <a:ext uri="{FF2B5EF4-FFF2-40B4-BE49-F238E27FC236}">
                <a16:creationId xmlns:a16="http://schemas.microsoft.com/office/drawing/2014/main" id="{E1F1F083-A691-DAEE-4B2D-7645E3611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851" y="3581108"/>
            <a:ext cx="2853354" cy="19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8D93C-3A31-FF5C-60F8-ADA0D2BC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918586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ea typeface="Calibri Light"/>
                <a:cs typeface="Calibri Light"/>
              </a:rPr>
              <a:t>Upcoming Events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3" cy="2510866"/>
            <a:chOff x="-305" y="-1"/>
            <a:chExt cx="3832880" cy="2876136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1" name="Content Placeholder 2">
            <a:extLst>
              <a:ext uri="{FF2B5EF4-FFF2-40B4-BE49-F238E27FC236}">
                <a16:creationId xmlns:a16="http://schemas.microsoft.com/office/drawing/2014/main" id="{66E7E1E2-3271-B0D2-EE7C-665C36A371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226" y="2827451"/>
          <a:ext cx="9833548" cy="295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040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White puzzle with one red piece">
            <a:extLst>
              <a:ext uri="{FF2B5EF4-FFF2-40B4-BE49-F238E27FC236}">
                <a16:creationId xmlns:a16="http://schemas.microsoft.com/office/drawing/2014/main" id="{79B277D3-385C-ECBE-363B-B0A51A563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3" r="16089" b="-10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8D93C-3A31-FF5C-60F8-ADA0D2BC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How can you get involved?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55AB5FF-C939-F2BA-762F-1F4EDF528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Become a part of the community by sending a membership request to us on Garnet Gate.</a:t>
            </a:r>
          </a:p>
          <a:p>
            <a:r>
              <a:rPr lang="en-US" sz="2000">
                <a:ea typeface="Calibri"/>
                <a:cs typeface="Calibri"/>
              </a:rPr>
              <a:t>Attend meetings and events.</a:t>
            </a:r>
          </a:p>
          <a:p>
            <a:r>
              <a:rPr lang="en-US" sz="2000">
                <a:ea typeface="Calibri"/>
                <a:cs typeface="Calibri"/>
              </a:rPr>
              <a:t>Promote AWM in your community. </a:t>
            </a:r>
          </a:p>
          <a:p>
            <a:r>
              <a:rPr lang="en-US" sz="2000">
                <a:ea typeface="Calibri"/>
                <a:cs typeface="Calibri"/>
              </a:rPr>
              <a:t>Contribute ideas and initiatives.</a:t>
            </a:r>
          </a:p>
          <a:p>
            <a:r>
              <a:rPr lang="en-US" sz="2000">
                <a:ea typeface="Calibri"/>
                <a:cs typeface="Calibri"/>
              </a:rPr>
              <a:t>Connect on Instagram. </a:t>
            </a: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69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erson holding mouse">
            <a:extLst>
              <a:ext uri="{FF2B5EF4-FFF2-40B4-BE49-F238E27FC236}">
                <a16:creationId xmlns:a16="http://schemas.microsoft.com/office/drawing/2014/main" id="{A44EB814-BF44-1F7D-DF91-5EDE9520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6" r="20705" b="-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4B6A4-EB1D-5561-ABA4-8D00D122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Contact us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0B65-4B1F-5BCC-49A6-86D991360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>
                <a:ea typeface="Calibri"/>
                <a:cs typeface="Calibri"/>
              </a:rPr>
              <a:t>Email: </a:t>
            </a:r>
            <a:r>
              <a:rPr lang="en-US" sz="2000" u="sng">
                <a:ea typeface="+mn-lt"/>
                <a:cs typeface="+mn-lt"/>
                <a:hlinkClick r:id="rId3"/>
              </a:rPr>
              <a:t>awm.usc@gmail.com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Calibri"/>
                <a:cs typeface="Calibri"/>
              </a:rPr>
              <a:t>Website: </a:t>
            </a:r>
            <a:r>
              <a:rPr lang="en-US" sz="200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https://sc.edu/study/colleges_schools/artsandsciences/mathematics/beyond_classroom/awm/index.php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Instagram: @AWM_USC</a:t>
            </a:r>
          </a:p>
          <a:p>
            <a:r>
              <a:rPr lang="en-US" sz="2000">
                <a:ea typeface="Calibri"/>
                <a:cs typeface="Calibri"/>
              </a:rPr>
              <a:t>Garnet Gate.</a:t>
            </a: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45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C43BC5-1B73-835D-1323-17404AAE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</a:br>
            <a:br>
              <a:rPr lang="en-US" sz="3600" dirty="0">
                <a:ea typeface="Calibri Light"/>
                <a:cs typeface="Calibri Light"/>
              </a:rPr>
            </a:br>
            <a:r>
              <a:rPr lang="en-US" sz="5400" b="1" dirty="0">
                <a:solidFill>
                  <a:schemeClr val="tx2"/>
                </a:solidFill>
                <a:ea typeface="Calibri Light"/>
                <a:cs typeface="Calibri Light"/>
              </a:rPr>
              <a:t>Thank You!!!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24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3EED6667-6BE8-A2AB-422A-5A1D89727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43BC5-1B73-835D-1323-17404AAE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44742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FACE0E1B-1631-EAED-6C1D-17E0936F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" r="116"/>
          <a:stretch/>
        </p:blipFill>
        <p:spPr>
          <a:xfrm>
            <a:off x="2650333" y="708336"/>
            <a:ext cx="6509937" cy="5572721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E9AF3-5B12-DEFD-6429-0B264A066D18}"/>
              </a:ext>
            </a:extLst>
          </p:cNvPr>
          <p:cNvSpPr txBox="1"/>
          <p:nvPr/>
        </p:nvSpPr>
        <p:spPr>
          <a:xfrm>
            <a:off x="7511142" y="163285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9FB59-3D41-1B6A-9584-247CE91B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ea typeface="Calibri Light"/>
                <a:cs typeface="Calibri Light"/>
              </a:rPr>
              <a:t>Agenda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222BCDEC-8294-04C4-FC5C-E34B9027A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91772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21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570AA-AD1F-8F2F-9A5D-58564678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200">
                <a:ea typeface="Calibri Light"/>
                <a:cs typeface="Calibri Light"/>
              </a:rPr>
              <a:t>Executive Committee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501C78C0-B4AD-6A6A-0113-87112DDC7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5675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92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B0240-AF2B-BB77-9C77-BF952645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ea typeface="Calibri Light"/>
                <a:cs typeface="Calibri Light"/>
              </a:rPr>
              <a:t>What is AWM? 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7B03A79F-7373-3253-F252-12C8E0F01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72503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8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7AF3A-40CD-A1DC-24BC-8B3373B0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Gender Gap in STEM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DEC2E1-966B-3324-03B0-11F30C312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410373"/>
            <a:ext cx="5835754" cy="47857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ea typeface="Calibri"/>
                <a:cs typeface="Calibri"/>
              </a:rPr>
              <a:t>Significant gender gap with women constituting 28% of workforce. </a:t>
            </a:r>
          </a:p>
          <a:p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24% in United States, 17% in European union, 16% in Japan, 14% in India.</a:t>
            </a: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13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i="1" dirty="0">
                <a:ea typeface="Calibri"/>
                <a:cs typeface="Calibri"/>
              </a:rPr>
              <a:t>Source: The Gender Gap in STEM: Still Gaping in 2023 </a:t>
            </a:r>
            <a:r>
              <a:rPr lang="en-US" sz="1800" i="1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https://professionalprograms.mit.edu/blog/leadership/the-gender-gap-in-stem/</a:t>
            </a:r>
            <a:endParaRPr lang="en-US" sz="1800" i="1" dirty="0">
              <a:ea typeface="Calibri"/>
              <a:cs typeface="Calibri"/>
            </a:endParaRPr>
          </a:p>
          <a:p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27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 descr="Glasses on top of a book">
            <a:extLst>
              <a:ext uri="{FF2B5EF4-FFF2-40B4-BE49-F238E27FC236}">
                <a16:creationId xmlns:a16="http://schemas.microsoft.com/office/drawing/2014/main" id="{71C06636-DAE6-43E6-26D6-8A1A4A3E3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9175" r="-2" b="5867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C5C71-489E-898D-3F2A-7B980BFE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ea typeface="Calibri Light"/>
                <a:cs typeface="Calibri Light"/>
              </a:rPr>
              <a:t>This Student Chapter...</a:t>
            </a:r>
            <a:endParaRPr lang="en-US" sz="80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EA1D3652-FBC3-2767-EDD0-356BA314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Was founded in 2017 by a group of students at USC Math department. </a:t>
            </a:r>
          </a:p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Reviving it after COVID. </a:t>
            </a:r>
          </a:p>
          <a:p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0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21408-8D7D-44A5-5CB9-4AC6FF46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99" y="330480"/>
            <a:ext cx="11305593" cy="6469062"/>
          </a:xfrm>
        </p:spPr>
        <p:txBody>
          <a:bodyPr anchor="b">
            <a:norm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ea typeface="Calibri Light"/>
                <a:cs typeface="Calibri Light"/>
              </a:rPr>
              <a:t>Graduate Fair, 2018</a:t>
            </a:r>
            <a: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82E5-3A35-BD8A-20C5-3E61D997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18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18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163E0D3A-F844-0526-19A5-FBC7508D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13" y="766853"/>
            <a:ext cx="8235349" cy="49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1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21408-8D7D-44A5-5CB9-4AC6FF46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99" y="330480"/>
            <a:ext cx="11305593" cy="6469062"/>
          </a:xfrm>
        </p:spPr>
        <p:txBody>
          <a:bodyPr anchor="b">
            <a:norm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ea typeface="Calibri Light"/>
                <a:cs typeface="Calibri Light"/>
              </a:rPr>
              <a:t>Graduate Fair, 2018</a:t>
            </a:r>
            <a:r>
              <a:rPr lang="en-US" sz="3600" dirty="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882E5-3A35-BD8A-20C5-3E61D9973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18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18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6EB1F074-23EF-4AB1-36F8-9C48B19E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939383"/>
            <a:ext cx="8321613" cy="45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E8ED0-7B2A-65AB-E4D2-500C9912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>
                <a:ea typeface="Calibri Light"/>
                <a:cs typeface="Calibri Light"/>
              </a:rPr>
              <a:t>Our Student Chapter's Vision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0F11-6426-AACD-DB63-3D7AE5170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A Strong, Diverse, and Inclusive Math Community</a:t>
            </a:r>
          </a:p>
          <a:p>
            <a:r>
              <a:rPr lang="en-US" sz="2000">
                <a:ea typeface="Calibri"/>
                <a:cs typeface="Calibri"/>
              </a:rPr>
              <a:t>Aims to organize events for community building.</a:t>
            </a:r>
          </a:p>
          <a:p>
            <a:r>
              <a:rPr lang="en-US" sz="2000">
                <a:ea typeface="Calibri"/>
                <a:cs typeface="Calibri"/>
              </a:rPr>
              <a:t>Provide learning opportunities to underrepresented groups and gender minorities in math.</a:t>
            </a:r>
          </a:p>
          <a:p>
            <a:r>
              <a:rPr lang="en-US" sz="2000">
                <a:ea typeface="Calibri"/>
                <a:cs typeface="Calibri"/>
              </a:rPr>
              <a:t>Create a supportive network.</a:t>
            </a:r>
          </a:p>
          <a:p>
            <a:r>
              <a:rPr lang="en-US" sz="2000">
                <a:ea typeface="Calibri"/>
                <a:cs typeface="Calibri"/>
              </a:rPr>
              <a:t>Promote gender equality. </a:t>
            </a:r>
          </a:p>
          <a:p>
            <a:r>
              <a:rPr lang="en-US" sz="2000">
                <a:ea typeface="Calibri"/>
                <a:cs typeface="Calibri"/>
              </a:rPr>
              <a:t>Research and Advocacy. </a:t>
            </a: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</p:txBody>
      </p:sp>
      <p:pic>
        <p:nvPicPr>
          <p:cNvPr id="37" name="Picture 36" descr="Colourful carved figures of humans">
            <a:extLst>
              <a:ext uri="{FF2B5EF4-FFF2-40B4-BE49-F238E27FC236}">
                <a16:creationId xmlns:a16="http://schemas.microsoft.com/office/drawing/2014/main" id="{BAF509D8-C0F8-1B22-AF38-951650375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5" r="17893" b="-1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C08DC-682B-1202-96C7-5B67AA285976}"/>
              </a:ext>
            </a:extLst>
          </p:cNvPr>
          <p:cNvSpPr txBox="1"/>
          <p:nvPr/>
        </p:nvSpPr>
        <p:spPr>
          <a:xfrm>
            <a:off x="7652425" y="1524000"/>
            <a:ext cx="2743199" cy="365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Student Chapter</vt:lpstr>
      <vt:lpstr>Agenda</vt:lpstr>
      <vt:lpstr>Executive Committee</vt:lpstr>
      <vt:lpstr>What is AWM? </vt:lpstr>
      <vt:lpstr>Gender Gap in STEM</vt:lpstr>
      <vt:lpstr>This Student Chapter...</vt:lpstr>
      <vt:lpstr>Graduate Fair, 2018 </vt:lpstr>
      <vt:lpstr>Graduate Fair, 2018 </vt:lpstr>
      <vt:lpstr>Our Student Chapter's Vision and Goals</vt:lpstr>
      <vt:lpstr>Upcoming Events</vt:lpstr>
      <vt:lpstr>How can you get involved?</vt:lpstr>
      <vt:lpstr>Contact us</vt:lpstr>
      <vt:lpstr>  Thank You!!!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580</cp:revision>
  <dcterms:created xsi:type="dcterms:W3CDTF">2023-10-05T21:17:09Z</dcterms:created>
  <dcterms:modified xsi:type="dcterms:W3CDTF">2023-10-12T04:54:56Z</dcterms:modified>
</cp:coreProperties>
</file>